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tags/tag909.xml" ContentType="application/vnd.openxmlformats-officedocument.presentationml.tags+xml"/>
  <Override PartName="/ppt/tags/tag91.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 id="2147483686" r:id="rId5"/>
  </p:sldMasterIdLst>
  <p:notesMasterIdLst>
    <p:notesMasterId r:id="rId7"/>
  </p:notesMasterIdLst>
  <p:sldIdLst>
    <p:sldId id="400" r:id="rId6"/>
    <p:sldId id="575" r:id="rId8"/>
    <p:sldId id="547" r:id="rId9"/>
    <p:sldId id="604" r:id="rId10"/>
    <p:sldId id="605" r:id="rId11"/>
    <p:sldId id="397" r:id="rId12"/>
    <p:sldId id="422" r:id="rId13"/>
    <p:sldId id="606" r:id="rId14"/>
    <p:sldId id="676" r:id="rId15"/>
    <p:sldId id="678" r:id="rId16"/>
    <p:sldId id="679" r:id="rId17"/>
    <p:sldId id="680" r:id="rId18"/>
    <p:sldId id="681" r:id="rId19"/>
    <p:sldId id="682" r:id="rId20"/>
    <p:sldId id="685" r:id="rId21"/>
    <p:sldId id="687" r:id="rId22"/>
    <p:sldId id="689" r:id="rId23"/>
    <p:sldId id="683" r:id="rId24"/>
    <p:sldId id="690" r:id="rId25"/>
    <p:sldId id="691" r:id="rId26"/>
    <p:sldId id="692" r:id="rId27"/>
    <p:sldId id="693" r:id="rId28"/>
    <p:sldId id="694" r:id="rId29"/>
    <p:sldId id="696" r:id="rId30"/>
    <p:sldId id="697" r:id="rId31"/>
    <p:sldId id="699" r:id="rId32"/>
    <p:sldId id="700" r:id="rId33"/>
    <p:sldId id="701" r:id="rId34"/>
    <p:sldId id="702" r:id="rId35"/>
    <p:sldId id="703" r:id="rId36"/>
    <p:sldId id="704" r:id="rId37"/>
    <p:sldId id="706" r:id="rId38"/>
    <p:sldId id="708" r:id="rId39"/>
    <p:sldId id="709" r:id="rId40"/>
    <p:sldId id="710" r:id="rId41"/>
    <p:sldId id="711" r:id="rId42"/>
    <p:sldId id="713" r:id="rId43"/>
    <p:sldId id="715" r:id="rId44"/>
    <p:sldId id="717" r:id="rId45"/>
    <p:sldId id="716" r:id="rId46"/>
    <p:sldId id="718" r:id="rId47"/>
    <p:sldId id="785" r:id="rId48"/>
    <p:sldId id="786" r:id="rId49"/>
    <p:sldId id="787" r:id="rId50"/>
    <p:sldId id="788" r:id="rId51"/>
    <p:sldId id="672" r:id="rId52"/>
    <p:sldId id="789" r:id="rId53"/>
    <p:sldId id="790" r:id="rId54"/>
    <p:sldId id="673" r:id="rId55"/>
    <p:sldId id="399" r:id="rId56"/>
  </p:sldIdLst>
  <p:sldSz cx="12192000" cy="6858000"/>
  <p:notesSz cx="6858000" cy="9144000"/>
  <p:custDataLst>
    <p:tags r:id="rId61"/>
  </p:custDataLst>
  <p:defaultTextStyle>
    <a:defPPr>
      <a:defRPr lang="en-US"/>
    </a:defPPr>
    <a:lvl1pPr marL="0" lvl="0"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C85AE"/>
    <a:srgbClr val="00B0F0"/>
    <a:srgbClr val="2F75B4"/>
    <a:srgbClr val="3498DB"/>
    <a:srgbClr val="99C1E4"/>
    <a:srgbClr val="91CEE2"/>
    <a:srgbClr val="E2F3F6"/>
    <a:srgbClr val="FFFFFF"/>
    <a:srgbClr val="E6F2FB"/>
    <a:srgbClr val="D3EC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339"/>
    <p:restoredTop sz="94660"/>
  </p:normalViewPr>
  <p:slideViewPr>
    <p:cSldViewPr showGuides="1">
      <p:cViewPr>
        <p:scale>
          <a:sx n="100" d="100"/>
          <a:sy n="100" d="100"/>
        </p:scale>
        <p:origin x="-894" y="-306"/>
      </p:cViewPr>
      <p:guideLst>
        <p:guide orient="horz" pos="2115"/>
        <p:guide pos="3847"/>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1" Type="http://schemas.openxmlformats.org/officeDocument/2006/relationships/tags" Target="tags/tag922.xml"/><Relationship Id="rId60" Type="http://schemas.openxmlformats.org/officeDocument/2006/relationships/commentAuthors" Target="commentAuthors.xml"/><Relationship Id="rId6" Type="http://schemas.openxmlformats.org/officeDocument/2006/relationships/slide" Target="slides/slide1.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0.xml"/><Relationship Id="rId55" Type="http://schemas.openxmlformats.org/officeDocument/2006/relationships/slide" Target="slides/slide49.xml"/><Relationship Id="rId54" Type="http://schemas.openxmlformats.org/officeDocument/2006/relationships/slide" Target="slides/slide48.xml"/><Relationship Id="rId53" Type="http://schemas.openxmlformats.org/officeDocument/2006/relationships/slide" Target="slides/slide47.xml"/><Relationship Id="rId52" Type="http://schemas.openxmlformats.org/officeDocument/2006/relationships/slide" Target="slides/slide46.xml"/><Relationship Id="rId51" Type="http://schemas.openxmlformats.org/officeDocument/2006/relationships/slide" Target="slides/slide45.xml"/><Relationship Id="rId50" Type="http://schemas.openxmlformats.org/officeDocument/2006/relationships/slide" Target="slides/slide44.xml"/><Relationship Id="rId5" Type="http://schemas.openxmlformats.org/officeDocument/2006/relationships/slideMaster" Target="slideMasters/slideMaster4.xml"/><Relationship Id="rId49" Type="http://schemas.openxmlformats.org/officeDocument/2006/relationships/slide" Target="slides/slide43.xml"/><Relationship Id="rId48" Type="http://schemas.openxmlformats.org/officeDocument/2006/relationships/slide" Target="slides/slide42.xml"/><Relationship Id="rId47" Type="http://schemas.openxmlformats.org/officeDocument/2006/relationships/slide" Target="slides/slide41.xml"/><Relationship Id="rId46" Type="http://schemas.openxmlformats.org/officeDocument/2006/relationships/slide" Target="slides/slide40.xml"/><Relationship Id="rId45" Type="http://schemas.openxmlformats.org/officeDocument/2006/relationships/slide" Target="slides/slide39.xml"/><Relationship Id="rId44" Type="http://schemas.openxmlformats.org/officeDocument/2006/relationships/slide" Target="slides/slide38.xml"/><Relationship Id="rId43" Type="http://schemas.openxmlformats.org/officeDocument/2006/relationships/slide" Target="slides/slide37.xml"/><Relationship Id="rId42" Type="http://schemas.openxmlformats.org/officeDocument/2006/relationships/slide" Target="slides/slide36.xml"/><Relationship Id="rId41" Type="http://schemas.openxmlformats.org/officeDocument/2006/relationships/slide" Target="slides/slide35.xml"/><Relationship Id="rId40" Type="http://schemas.openxmlformats.org/officeDocument/2006/relationships/slide" Target="slides/slide34.xml"/><Relationship Id="rId4" Type="http://schemas.openxmlformats.org/officeDocument/2006/relationships/slideMaster" Target="slideMasters/slideMaster3.xml"/><Relationship Id="rId39" Type="http://schemas.openxmlformats.org/officeDocument/2006/relationships/slide" Target="slides/slide33.xml"/><Relationship Id="rId38" Type="http://schemas.openxmlformats.org/officeDocument/2006/relationships/slide" Target="slides/slide32.xml"/><Relationship Id="rId37" Type="http://schemas.openxmlformats.org/officeDocument/2006/relationships/slide" Target="slides/slide31.xml"/><Relationship Id="rId36" Type="http://schemas.openxmlformats.org/officeDocument/2006/relationships/slide" Target="slides/slide30.xml"/><Relationship Id="rId35" Type="http://schemas.openxmlformats.org/officeDocument/2006/relationships/slide" Target="slides/slide29.xml"/><Relationship Id="rId34" Type="http://schemas.openxmlformats.org/officeDocument/2006/relationships/slide" Target="slides/slide28.xml"/><Relationship Id="rId33" Type="http://schemas.openxmlformats.org/officeDocument/2006/relationships/slide" Target="slides/slide27.xml"/><Relationship Id="rId32" Type="http://schemas.openxmlformats.org/officeDocument/2006/relationships/slide" Target="slides/slide26.xml"/><Relationship Id="rId31" Type="http://schemas.openxmlformats.org/officeDocument/2006/relationships/slide" Target="slides/slide25.xml"/><Relationship Id="rId30" Type="http://schemas.openxmlformats.org/officeDocument/2006/relationships/slide" Target="slides/slide24.xml"/><Relationship Id="rId3" Type="http://schemas.openxmlformats.org/officeDocument/2006/relationships/slideMaster" Target="slideMasters/slideMaster2.xml"/><Relationship Id="rId29" Type="http://schemas.openxmlformats.org/officeDocument/2006/relationships/slide" Target="slides/slide23.xml"/><Relationship Id="rId28" Type="http://schemas.openxmlformats.org/officeDocument/2006/relationships/slide" Target="slides/slide22.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4" Type="http://schemas.openxmlformats.org/officeDocument/2006/relationships/image" Target="../media/image29.wmf"/><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6386" name="Rectangle 2"/>
          <p:cNvSpPr>
            <a:spLocks noGrp="1"/>
          </p:cNvSpPr>
          <p:nvPr>
            <p:ph type="hdr" sz="quarter"/>
          </p:nvPr>
        </p:nvSpPr>
        <p:spPr>
          <a:xfrm>
            <a:off x="0" y="0"/>
            <a:ext cx="2971800" cy="457200"/>
          </a:xfrm>
          <a:prstGeom prst="rect">
            <a:avLst/>
          </a:prstGeom>
          <a:noFill/>
          <a:ln w="9525">
            <a:noFill/>
          </a:ln>
        </p:spPr>
        <p:txBody>
          <a:bodyPr/>
          <a:p>
            <a:pPr lvl="0" fontAlgn="base"/>
            <a:endParaRPr lang="zh-CN" altLang="en-US" sz="1200" b="0" strike="noStrike" noProof="1" dirty="0"/>
          </a:p>
        </p:txBody>
      </p:sp>
      <p:sp>
        <p:nvSpPr>
          <p:cNvPr id="16387" name="Rectangle 3"/>
          <p:cNvSpPr>
            <a:spLocks noGrp="1"/>
          </p:cNvSpPr>
          <p:nvPr>
            <p:ph type="dt" idx="1"/>
          </p:nvPr>
        </p:nvSpPr>
        <p:spPr>
          <a:xfrm>
            <a:off x="3884613" y="0"/>
            <a:ext cx="2971800" cy="457200"/>
          </a:xfrm>
          <a:prstGeom prst="rect">
            <a:avLst/>
          </a:prstGeom>
          <a:noFill/>
          <a:ln w="9525">
            <a:noFill/>
          </a:ln>
        </p:spPr>
        <p:txBody>
          <a:bodyPr/>
          <a:p>
            <a:pPr lvl="0" algn="r" fontAlgn="base"/>
            <a:endParaRPr lang="en-US" altLang="zh-CN" sz="1200" b="0" strike="noStrike" noProof="1" dirty="0"/>
          </a:p>
        </p:txBody>
      </p:sp>
      <p:sp>
        <p:nvSpPr>
          <p:cNvPr id="66564" name="Rectangle 4"/>
          <p:cNvSpPr>
            <a:spLocks noGrp="1" noRot="1" noChangeAspect="1" noTextEdit="1"/>
          </p:cNvSpPr>
          <p:nvPr>
            <p:ph type="sldImg"/>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66565" name="Rectangle 5"/>
          <p:cNvSpPr>
            <a:spLocks noGrp="1"/>
          </p:cNvSpPr>
          <p:nvPr>
            <p:ph type="body" sz="quarter"/>
          </p:nvPr>
        </p:nvSpPr>
        <p:spPr>
          <a:xfrm>
            <a:off x="685800" y="4343400"/>
            <a:ext cx="5486400" cy="4114800"/>
          </a:xfrm>
          <a:prstGeom prst="rect">
            <a:avLst/>
          </a:prstGeom>
          <a:noFill/>
          <a:ln w="9525">
            <a:noFill/>
          </a:ln>
        </p:spPr>
        <p:txBody>
          <a:bodyPr anchor="t" anchorCtr="0"/>
          <a:p>
            <a:pPr lvl="0"/>
            <a:r>
              <a:rPr lang="en-US" altLang="zh-CN" dirty="0"/>
              <a:t>Click to edit Master text styles</a:t>
            </a:r>
            <a:endParaRPr lang="en-US" altLang="zh-CN" dirty="0"/>
          </a:p>
          <a:p>
            <a:pPr lvl="1" indent="0"/>
            <a:r>
              <a:rPr lang="en-US" altLang="zh-CN" dirty="0"/>
              <a:t>Second level</a:t>
            </a:r>
            <a:endParaRPr lang="en-US" altLang="zh-CN" dirty="0"/>
          </a:p>
          <a:p>
            <a:pPr lvl="2" indent="0"/>
            <a:r>
              <a:rPr lang="en-US" altLang="zh-CN" dirty="0"/>
              <a:t>Third level</a:t>
            </a:r>
            <a:endParaRPr lang="en-US" altLang="zh-CN" dirty="0"/>
          </a:p>
          <a:p>
            <a:pPr lvl="3" indent="0"/>
            <a:r>
              <a:rPr lang="en-US" altLang="zh-CN" dirty="0"/>
              <a:t>Fourth level</a:t>
            </a:r>
            <a:endParaRPr lang="en-US" altLang="zh-CN" dirty="0"/>
          </a:p>
          <a:p>
            <a:pPr lvl="4" indent="0"/>
            <a:r>
              <a:rPr lang="en-US" altLang="zh-CN" dirty="0"/>
              <a:t>Fifth level</a:t>
            </a:r>
            <a:endParaRPr lang="en-US" altLang="zh-CN" dirty="0"/>
          </a:p>
        </p:txBody>
      </p:sp>
      <p:sp>
        <p:nvSpPr>
          <p:cNvPr id="16390" name="Rectangle 6"/>
          <p:cNvSpPr>
            <a:spLocks noGrp="1"/>
          </p:cNvSpPr>
          <p:nvPr>
            <p:ph type="ftr" sz="quarter" idx="4"/>
          </p:nvPr>
        </p:nvSpPr>
        <p:spPr>
          <a:xfrm>
            <a:off x="0" y="8685213"/>
            <a:ext cx="2971800" cy="457200"/>
          </a:xfrm>
          <a:prstGeom prst="rect">
            <a:avLst/>
          </a:prstGeom>
          <a:noFill/>
          <a:ln w="9525">
            <a:noFill/>
          </a:ln>
        </p:spPr>
        <p:txBody>
          <a:bodyPr anchor="b"/>
          <a:p>
            <a:pPr lvl="0" fontAlgn="base"/>
            <a:endParaRPr lang="en-US" altLang="zh-CN" sz="1200" b="0" strike="noStrike" noProof="1" dirty="0"/>
          </a:p>
        </p:txBody>
      </p:sp>
      <p:sp>
        <p:nvSpPr>
          <p:cNvPr id="16391" name="Rectangle 7"/>
          <p:cNvSpPr>
            <a:spLocks noGrp="1"/>
          </p:cNvSpPr>
          <p:nvPr>
            <p:ph type="sldNum" sz="quarter" idx="5"/>
          </p:nvPr>
        </p:nvSpPr>
        <p:spPr>
          <a:xfrm>
            <a:off x="3884613" y="8685213"/>
            <a:ext cx="2971800" cy="457200"/>
          </a:xfrm>
          <a:prstGeom prst="rect">
            <a:avLst/>
          </a:prstGeom>
          <a:noFill/>
          <a:ln w="9525">
            <a:noFill/>
          </a:ln>
        </p:spPr>
        <p:txBody>
          <a:bodyPr anchor="b"/>
          <a:p>
            <a:pPr lvl="0" algn="r" fontAlgn="base"/>
            <a:fld id="{9A0DB2DC-4C9A-4742-B13C-FB6460FD3503}" type="slidenum">
              <a:rPr lang="zh-CN" altLang="en-US" sz="1200" b="0" strike="noStrike" noProof="1" dirty="0">
                <a:latin typeface="Arial" panose="020B0604020202020204" pitchFamily="34" charset="0"/>
                <a:ea typeface="宋体" panose="02010600030101010101" pitchFamily="2" charset="-122"/>
                <a:cs typeface="+mn-cs"/>
              </a:rPr>
            </a:fld>
            <a:endParaRPr lang="zh-CN" altLang="en-US" sz="1200" b="0" strike="noStrike" noProof="1"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4572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kumimoji="1"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幻灯片图像占位符 1"/>
          <p:cNvSpPr>
            <a:spLocks noGrp="1" noRot="1" noChangeAspect="1" noTextEdit="1"/>
          </p:cNvSpPr>
          <p:nvPr>
            <p:ph type="sldImg"/>
          </p:nvPr>
        </p:nvSpPr>
        <p:spPr/>
      </p:sp>
      <p:sp>
        <p:nvSpPr>
          <p:cNvPr id="68610" name="备注占位符 2"/>
          <p:cNvSpPr>
            <a:spLocks noGrp="1"/>
          </p:cNvSpPr>
          <p:nvPr>
            <p:ph type="body"/>
          </p:nvPr>
        </p:nvSpPr>
        <p:spPr/>
        <p:txBody>
          <a:bodyPr anchor="t" anchorCtr="0"/>
          <a:p>
            <a:pPr lvl="0"/>
            <a:endParaRPr lang="zh-CN" altLang="en-US"/>
          </a:p>
        </p:txBody>
      </p:sp>
      <p:sp>
        <p:nvSpPr>
          <p:cNvPr id="68611"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noTextEdit="1"/>
          </p:cNvSpPr>
          <p:nvPr>
            <p:ph type="sldImg"/>
          </p:nvPr>
        </p:nvSpPr>
        <p:spPr/>
      </p:sp>
      <p:sp>
        <p:nvSpPr>
          <p:cNvPr id="69634" name="备注占位符 2"/>
          <p:cNvSpPr>
            <a:spLocks noGrp="1"/>
          </p:cNvSpPr>
          <p:nvPr>
            <p:ph type="body"/>
          </p:nvPr>
        </p:nvSpPr>
        <p:spPr/>
        <p:txBody>
          <a:bodyPr anchor="t" anchorCtr="0"/>
          <a:p>
            <a:pPr lvl="0"/>
            <a:endParaRPr lang="zh-CN" altLang="en-US"/>
          </a:p>
        </p:txBody>
      </p:sp>
      <p:sp>
        <p:nvSpPr>
          <p:cNvPr id="6963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幻灯片图像占位符 1"/>
          <p:cNvSpPr>
            <a:spLocks noGrp="1" noRot="1" noChangeAspect="1" noTextEdit="1"/>
          </p:cNvSpPr>
          <p:nvPr>
            <p:ph type="sldImg"/>
          </p:nvPr>
        </p:nvSpPr>
        <p:spPr/>
      </p:sp>
      <p:sp>
        <p:nvSpPr>
          <p:cNvPr id="76802" name="备注占位符 2"/>
          <p:cNvSpPr>
            <a:spLocks noGrp="1"/>
          </p:cNvSpPr>
          <p:nvPr>
            <p:ph type="body"/>
          </p:nvPr>
        </p:nvSpPr>
        <p:spPr/>
        <p:txBody>
          <a:bodyPr anchor="t" anchorCtr="0"/>
          <a:p>
            <a:pPr lvl="0"/>
            <a:endParaRPr lang="zh-CN" altLang="en-US"/>
          </a:p>
        </p:txBody>
      </p:sp>
      <p:sp>
        <p:nvSpPr>
          <p:cNvPr id="76803"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幻灯片图像占位符 1"/>
          <p:cNvSpPr>
            <a:spLocks noGrp="1" noRot="1" noChangeAspect="1" noTextEdit="1"/>
          </p:cNvSpPr>
          <p:nvPr>
            <p:ph type="sldImg"/>
          </p:nvPr>
        </p:nvSpPr>
        <p:spPr/>
      </p:sp>
      <p:sp>
        <p:nvSpPr>
          <p:cNvPr id="76802" name="备注占位符 2"/>
          <p:cNvSpPr>
            <a:spLocks noGrp="1"/>
          </p:cNvSpPr>
          <p:nvPr>
            <p:ph type="body"/>
          </p:nvPr>
        </p:nvSpPr>
        <p:spPr/>
        <p:txBody>
          <a:bodyPr anchor="t" anchorCtr="0"/>
          <a:p>
            <a:pPr lvl="0"/>
            <a:endParaRPr lang="zh-CN" altLang="en-US"/>
          </a:p>
        </p:txBody>
      </p:sp>
      <p:sp>
        <p:nvSpPr>
          <p:cNvPr id="76803"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幻灯片图像占位符 1"/>
          <p:cNvSpPr>
            <a:spLocks noGrp="1" noRot="1" noChangeAspect="1" noTextEdit="1"/>
          </p:cNvSpPr>
          <p:nvPr>
            <p:ph type="sldImg"/>
          </p:nvPr>
        </p:nvSpPr>
        <p:spPr/>
      </p:sp>
      <p:sp>
        <p:nvSpPr>
          <p:cNvPr id="76802" name="备注占位符 2"/>
          <p:cNvSpPr>
            <a:spLocks noGrp="1"/>
          </p:cNvSpPr>
          <p:nvPr>
            <p:ph type="body"/>
          </p:nvPr>
        </p:nvSpPr>
        <p:spPr/>
        <p:txBody>
          <a:bodyPr anchor="t" anchorCtr="0"/>
          <a:p>
            <a:pPr lvl="0"/>
            <a:endParaRPr lang="zh-CN" altLang="en-US"/>
          </a:p>
        </p:txBody>
      </p:sp>
      <p:sp>
        <p:nvSpPr>
          <p:cNvPr id="76803"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幻灯片图像占位符 1"/>
          <p:cNvSpPr>
            <a:spLocks noGrp="1" noRot="1" noChangeAspect="1" noTextEdit="1"/>
          </p:cNvSpPr>
          <p:nvPr>
            <p:ph type="sldImg"/>
          </p:nvPr>
        </p:nvSpPr>
        <p:spPr/>
      </p:sp>
      <p:sp>
        <p:nvSpPr>
          <p:cNvPr id="76802" name="备注占位符 2"/>
          <p:cNvSpPr>
            <a:spLocks noGrp="1"/>
          </p:cNvSpPr>
          <p:nvPr>
            <p:ph type="body"/>
          </p:nvPr>
        </p:nvSpPr>
        <p:spPr/>
        <p:txBody>
          <a:bodyPr anchor="t" anchorCtr="0"/>
          <a:p>
            <a:pPr lvl="0"/>
            <a:endParaRPr lang="zh-CN" altLang="en-US"/>
          </a:p>
        </p:txBody>
      </p:sp>
      <p:sp>
        <p:nvSpPr>
          <p:cNvPr id="76803"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幻灯片图像占位符 1"/>
          <p:cNvSpPr>
            <a:spLocks noGrp="1" noRot="1" noChangeAspect="1" noTextEdit="1"/>
          </p:cNvSpPr>
          <p:nvPr>
            <p:ph type="sldImg"/>
          </p:nvPr>
        </p:nvSpPr>
        <p:spPr/>
      </p:sp>
      <p:sp>
        <p:nvSpPr>
          <p:cNvPr id="76802" name="备注占位符 2"/>
          <p:cNvSpPr>
            <a:spLocks noGrp="1"/>
          </p:cNvSpPr>
          <p:nvPr>
            <p:ph type="body"/>
          </p:nvPr>
        </p:nvSpPr>
        <p:spPr/>
        <p:txBody>
          <a:bodyPr anchor="t" anchorCtr="0"/>
          <a:p>
            <a:pPr lvl="0"/>
            <a:endParaRPr lang="zh-CN" altLang="en-US"/>
          </a:p>
        </p:txBody>
      </p:sp>
      <p:sp>
        <p:nvSpPr>
          <p:cNvPr id="76803"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幻灯片图像占位符 1"/>
          <p:cNvSpPr>
            <a:spLocks noGrp="1" noRot="1" noChangeAspect="1" noTextEdit="1"/>
          </p:cNvSpPr>
          <p:nvPr>
            <p:ph type="sldImg"/>
          </p:nvPr>
        </p:nvSpPr>
        <p:spPr/>
      </p:sp>
      <p:sp>
        <p:nvSpPr>
          <p:cNvPr id="76802" name="备注占位符 2"/>
          <p:cNvSpPr>
            <a:spLocks noGrp="1"/>
          </p:cNvSpPr>
          <p:nvPr>
            <p:ph type="body"/>
          </p:nvPr>
        </p:nvSpPr>
        <p:spPr/>
        <p:txBody>
          <a:bodyPr anchor="t" anchorCtr="0"/>
          <a:p>
            <a:pPr lvl="0"/>
            <a:endParaRPr lang="zh-CN" altLang="en-US"/>
          </a:p>
        </p:txBody>
      </p:sp>
      <p:sp>
        <p:nvSpPr>
          <p:cNvPr id="76803"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3" name="幻灯片图像占位符 1"/>
          <p:cNvSpPr>
            <a:spLocks noGrp="1" noRot="1" noChangeAspect="1" noTextEdit="1"/>
          </p:cNvSpPr>
          <p:nvPr>
            <p:ph type="sldImg"/>
          </p:nvPr>
        </p:nvSpPr>
        <p:spPr/>
      </p:sp>
      <p:sp>
        <p:nvSpPr>
          <p:cNvPr id="105474" name="备注占位符 2"/>
          <p:cNvSpPr>
            <a:spLocks noGrp="1"/>
          </p:cNvSpPr>
          <p:nvPr>
            <p:ph type="body"/>
          </p:nvPr>
        </p:nvSpPr>
        <p:spPr/>
        <p:txBody>
          <a:bodyPr anchor="t" anchorCtr="0"/>
          <a:p>
            <a:pPr lvl="0"/>
            <a:endParaRPr lang="zh-CN" altLang="en-US"/>
          </a:p>
        </p:txBody>
      </p:sp>
      <p:sp>
        <p:nvSpPr>
          <p:cNvPr id="105475" name="灯片编号占位符 3"/>
          <p:cNvSpPr>
            <a:spLocks noGrp="1"/>
          </p:cNvSpPr>
          <p:nvPr>
            <p:ph type="sldNum" sz="quarter"/>
          </p:nvPr>
        </p:nvSpPr>
        <p:spPr>
          <a:xfrm>
            <a:off x="3884613" y="8685213"/>
            <a:ext cx="2971800" cy="457200"/>
          </a:xfrm>
          <a:prstGeom prst="rect">
            <a:avLst/>
          </a:prstGeom>
          <a:noFill/>
          <a:ln w="9525">
            <a:noFill/>
          </a:ln>
        </p:spPr>
        <p:txBody>
          <a:bodyPr anchor="b" anchorCtr="0"/>
          <a:p>
            <a:pPr lvl="0"/>
            <a:fld id="{9A0DB2DC-4C9A-4742-B13C-FB6460FD3503}" type="slidenum">
              <a:rPr lang="zh-CN" altLang="en-US" sz="1800">
                <a:latin typeface="Arial" panose="020B0604020202020204" pitchFamily="34" charset="0"/>
                <a:ea typeface="宋体" panose="02010600030101010101" pitchFamily="2" charset="-122"/>
              </a:rPr>
            </a:fld>
            <a:endParaRPr lang="zh-CN" altLang="en-US" sz="1800">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5.xml"/><Relationship Id="rId7" Type="http://schemas.openxmlformats.org/officeDocument/2006/relationships/image" Target="../media/image2.png"/><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4" Type="http://schemas.openxmlformats.org/officeDocument/2006/relationships/tags" Target="../tags/tag9.xml"/><Relationship Id="rId13" Type="http://schemas.openxmlformats.org/officeDocument/2006/relationships/tags" Target="../tags/tag8.xml"/><Relationship Id="rId12" Type="http://schemas.openxmlformats.org/officeDocument/2006/relationships/tags" Target="../tags/tag7.xml"/><Relationship Id="rId11" Type="http://schemas.openxmlformats.org/officeDocument/2006/relationships/image" Target="../media/image4.png"/><Relationship Id="rId10" Type="http://schemas.openxmlformats.org/officeDocument/2006/relationships/tags" Target="../tags/tag6.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8.xml"/><Relationship Id="rId7" Type="http://schemas.openxmlformats.org/officeDocument/2006/relationships/image" Target="../media/image7.emf"/><Relationship Id="rId6" Type="http://schemas.openxmlformats.org/officeDocument/2006/relationships/tags" Target="../tags/tag67.xml"/><Relationship Id="rId5" Type="http://schemas.openxmlformats.org/officeDocument/2006/relationships/image" Target="../media/image6.emf"/><Relationship Id="rId4" Type="http://schemas.openxmlformats.org/officeDocument/2006/relationships/tags" Target="../tags/tag66.xml"/><Relationship Id="rId3" Type="http://schemas.openxmlformats.org/officeDocument/2006/relationships/image" Target="../media/image5.png"/><Relationship Id="rId2" Type="http://schemas.openxmlformats.org/officeDocument/2006/relationships/tags" Target="../tags/tag65.xml"/><Relationship Id="rId14" Type="http://schemas.openxmlformats.org/officeDocument/2006/relationships/tags" Target="../tags/tag72.xml"/><Relationship Id="rId13" Type="http://schemas.openxmlformats.org/officeDocument/2006/relationships/tags" Target="../tags/tag71.xml"/><Relationship Id="rId12" Type="http://schemas.openxmlformats.org/officeDocument/2006/relationships/tags" Target="../tags/tag70.xml"/><Relationship Id="rId11" Type="http://schemas.openxmlformats.org/officeDocument/2006/relationships/image" Target="../media/image9.emf"/><Relationship Id="rId10" Type="http://schemas.openxmlformats.org/officeDocument/2006/relationships/tags" Target="../tags/tag69.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77.xml"/><Relationship Id="rId8" Type="http://schemas.openxmlformats.org/officeDocument/2006/relationships/tags" Target="../tags/tag76.xml"/><Relationship Id="rId7" Type="http://schemas.openxmlformats.org/officeDocument/2006/relationships/image" Target="../media/image1.png"/><Relationship Id="rId6" Type="http://schemas.openxmlformats.org/officeDocument/2006/relationships/tags" Target="../tags/tag75.xml"/><Relationship Id="rId5" Type="http://schemas.openxmlformats.org/officeDocument/2006/relationships/image" Target="../media/image14.png"/><Relationship Id="rId4" Type="http://schemas.openxmlformats.org/officeDocument/2006/relationships/tags" Target="../tags/tag74.xml"/><Relationship Id="rId3" Type="http://schemas.openxmlformats.org/officeDocument/2006/relationships/image" Target="../media/image13.png"/><Relationship Id="rId2" Type="http://schemas.openxmlformats.org/officeDocument/2006/relationships/tags" Target="../tags/tag73.xml"/><Relationship Id="rId19" Type="http://schemas.openxmlformats.org/officeDocument/2006/relationships/tags" Target="../tags/tag84.xml"/><Relationship Id="rId18" Type="http://schemas.openxmlformats.org/officeDocument/2006/relationships/tags" Target="../tags/tag83.xml"/><Relationship Id="rId17" Type="http://schemas.openxmlformats.org/officeDocument/2006/relationships/tags" Target="../tags/tag82.xml"/><Relationship Id="rId16" Type="http://schemas.openxmlformats.org/officeDocument/2006/relationships/tags" Target="../tags/tag81.xml"/><Relationship Id="rId15" Type="http://schemas.openxmlformats.org/officeDocument/2006/relationships/tags" Target="../tags/tag80.xml"/><Relationship Id="rId14" Type="http://schemas.openxmlformats.org/officeDocument/2006/relationships/image" Target="../media/image2.png"/><Relationship Id="rId13" Type="http://schemas.openxmlformats.org/officeDocument/2006/relationships/tags" Target="../tags/tag79.xml"/><Relationship Id="rId12" Type="http://schemas.openxmlformats.org/officeDocument/2006/relationships/image" Target="../media/image16.png"/><Relationship Id="rId11" Type="http://schemas.openxmlformats.org/officeDocument/2006/relationships/tags" Target="../tags/tag78.xml"/><Relationship Id="rId10" Type="http://schemas.openxmlformats.org/officeDocument/2006/relationships/image" Target="../media/image1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95.xml"/><Relationship Id="rId7" Type="http://schemas.openxmlformats.org/officeDocument/2006/relationships/image" Target="../media/image2.png"/><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3" Type="http://schemas.openxmlformats.org/officeDocument/2006/relationships/image" Target="../media/image1.png"/><Relationship Id="rId2" Type="http://schemas.openxmlformats.org/officeDocument/2006/relationships/tags" Target="../tags/tag91.xml"/><Relationship Id="rId14" Type="http://schemas.openxmlformats.org/officeDocument/2006/relationships/tags" Target="../tags/tag99.xml"/><Relationship Id="rId13" Type="http://schemas.openxmlformats.org/officeDocument/2006/relationships/tags" Target="../tags/tag98.xml"/><Relationship Id="rId12" Type="http://schemas.openxmlformats.org/officeDocument/2006/relationships/tags" Target="../tags/tag97.xml"/><Relationship Id="rId11" Type="http://schemas.openxmlformats.org/officeDocument/2006/relationships/image" Target="../media/image4.png"/><Relationship Id="rId10" Type="http://schemas.openxmlformats.org/officeDocument/2006/relationships/tags" Target="../tags/tag96.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03.xml"/><Relationship Id="rId7" Type="http://schemas.openxmlformats.org/officeDocument/2006/relationships/image" Target="../media/image7.emf"/><Relationship Id="rId6" Type="http://schemas.openxmlformats.org/officeDocument/2006/relationships/tags" Target="../tags/tag102.xml"/><Relationship Id="rId5" Type="http://schemas.openxmlformats.org/officeDocument/2006/relationships/image" Target="../media/image6.emf"/><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4" Type="http://schemas.openxmlformats.org/officeDocument/2006/relationships/tags" Target="../tags/tag107.xml"/><Relationship Id="rId13" Type="http://schemas.openxmlformats.org/officeDocument/2006/relationships/tags" Target="../tags/tag106.xml"/><Relationship Id="rId12" Type="http://schemas.openxmlformats.org/officeDocument/2006/relationships/tags" Target="../tags/tag105.xml"/><Relationship Id="rId11" Type="http://schemas.openxmlformats.org/officeDocument/2006/relationships/image" Target="../media/image9.emf"/><Relationship Id="rId10" Type="http://schemas.openxmlformats.org/officeDocument/2006/relationships/tags" Target="../tags/tag104.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image" Target="../media/image11.png"/><Relationship Id="rId7" Type="http://schemas.openxmlformats.org/officeDocument/2006/relationships/tags" Target="../tags/tag111.xml"/><Relationship Id="rId6" Type="http://schemas.openxmlformats.org/officeDocument/2006/relationships/image" Target="../media/image10.png"/><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image" Target="../media/image2.png"/><Relationship Id="rId2" Type="http://schemas.openxmlformats.org/officeDocument/2006/relationships/tags" Target="../tags/tag108.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18.xml"/><Relationship Id="rId7" Type="http://schemas.openxmlformats.org/officeDocument/2006/relationships/image" Target="../media/image7.emf"/><Relationship Id="rId6" Type="http://schemas.openxmlformats.org/officeDocument/2006/relationships/tags" Target="../tags/tag117.xml"/><Relationship Id="rId5" Type="http://schemas.openxmlformats.org/officeDocument/2006/relationships/image" Target="../media/image6.emf"/><Relationship Id="rId4" Type="http://schemas.openxmlformats.org/officeDocument/2006/relationships/tags" Target="../tags/tag116.xml"/><Relationship Id="rId3" Type="http://schemas.openxmlformats.org/officeDocument/2006/relationships/image" Target="../media/image5.png"/><Relationship Id="rId2" Type="http://schemas.openxmlformats.org/officeDocument/2006/relationships/tags" Target="../tags/tag115.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image" Target="../media/image9.emf"/><Relationship Id="rId10" Type="http://schemas.openxmlformats.org/officeDocument/2006/relationships/tags" Target="../tags/tag119.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26.xml"/><Relationship Id="rId7" Type="http://schemas.openxmlformats.org/officeDocument/2006/relationships/image" Target="../media/image7.emf"/><Relationship Id="rId6" Type="http://schemas.openxmlformats.org/officeDocument/2006/relationships/tags" Target="../tags/tag125.xml"/><Relationship Id="rId5" Type="http://schemas.openxmlformats.org/officeDocument/2006/relationships/image" Target="../media/image6.emf"/><Relationship Id="rId4" Type="http://schemas.openxmlformats.org/officeDocument/2006/relationships/tags" Target="../tags/tag124.xml"/><Relationship Id="rId3" Type="http://schemas.openxmlformats.org/officeDocument/2006/relationships/image" Target="../media/image12.png"/><Relationship Id="rId2" Type="http://schemas.openxmlformats.org/officeDocument/2006/relationships/tags" Target="../tags/tag123.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image" Target="../media/image9.emf"/><Relationship Id="rId10" Type="http://schemas.openxmlformats.org/officeDocument/2006/relationships/tags" Target="../tags/tag127.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133.xml"/><Relationship Id="rId5" Type="http://schemas.openxmlformats.org/officeDocument/2006/relationships/image" Target="../media/image8.emf"/><Relationship Id="rId4" Type="http://schemas.openxmlformats.org/officeDocument/2006/relationships/tags" Target="../tags/tag132.xml"/><Relationship Id="rId3" Type="http://schemas.openxmlformats.org/officeDocument/2006/relationships/image" Target="../media/image12.png"/><Relationship Id="rId2" Type="http://schemas.openxmlformats.org/officeDocument/2006/relationships/tags" Target="../tags/tag13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7.xml"/><Relationship Id="rId7" Type="http://schemas.openxmlformats.org/officeDocument/2006/relationships/image" Target="../media/image7.emf"/><Relationship Id="rId6" Type="http://schemas.openxmlformats.org/officeDocument/2006/relationships/tags" Target="../tags/tag136.xml"/><Relationship Id="rId5" Type="http://schemas.openxmlformats.org/officeDocument/2006/relationships/image" Target="../media/image6.emf"/><Relationship Id="rId4" Type="http://schemas.openxmlformats.org/officeDocument/2006/relationships/tags" Target="../tags/tag135.xml"/><Relationship Id="rId3" Type="http://schemas.openxmlformats.org/officeDocument/2006/relationships/image" Target="../media/image5.png"/><Relationship Id="rId2" Type="http://schemas.openxmlformats.org/officeDocument/2006/relationships/tags" Target="../tags/tag134.xml"/><Relationship Id="rId11" Type="http://schemas.openxmlformats.org/officeDocument/2006/relationships/image" Target="../media/image9.emf"/><Relationship Id="rId10" Type="http://schemas.openxmlformats.org/officeDocument/2006/relationships/tags" Target="../tags/tag13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3.xml"/><Relationship Id="rId7" Type="http://schemas.openxmlformats.org/officeDocument/2006/relationships/image" Target="../media/image7.emf"/><Relationship Id="rId6" Type="http://schemas.openxmlformats.org/officeDocument/2006/relationships/tags" Target="../tags/tag12.xml"/><Relationship Id="rId5" Type="http://schemas.openxmlformats.org/officeDocument/2006/relationships/image" Target="../media/image6.emf"/><Relationship Id="rId4" Type="http://schemas.openxmlformats.org/officeDocument/2006/relationships/tags" Target="../tags/tag11.xml"/><Relationship Id="rId3" Type="http://schemas.openxmlformats.org/officeDocument/2006/relationships/image" Target="../media/image5.png"/><Relationship Id="rId2" Type="http://schemas.openxmlformats.org/officeDocument/2006/relationships/tags" Target="../tags/tag10.xml"/><Relationship Id="rId14" Type="http://schemas.openxmlformats.org/officeDocument/2006/relationships/tags" Target="../tags/tag17.xml"/><Relationship Id="rId13" Type="http://schemas.openxmlformats.org/officeDocument/2006/relationships/tags" Target="../tags/tag16.xml"/><Relationship Id="rId12" Type="http://schemas.openxmlformats.org/officeDocument/2006/relationships/tags" Target="../tags/tag15.xml"/><Relationship Id="rId11" Type="http://schemas.openxmlformats.org/officeDocument/2006/relationships/image" Target="../media/image9.emf"/><Relationship Id="rId10" Type="http://schemas.openxmlformats.org/officeDocument/2006/relationships/tags" Target="../tags/tag1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42.xml"/><Relationship Id="rId7" Type="http://schemas.openxmlformats.org/officeDocument/2006/relationships/image" Target="../media/image7.emf"/><Relationship Id="rId6" Type="http://schemas.openxmlformats.org/officeDocument/2006/relationships/tags" Target="../tags/tag141.xml"/><Relationship Id="rId5" Type="http://schemas.openxmlformats.org/officeDocument/2006/relationships/image" Target="../media/image6.emf"/><Relationship Id="rId4" Type="http://schemas.openxmlformats.org/officeDocument/2006/relationships/tags" Target="../tags/tag140.xml"/><Relationship Id="rId3" Type="http://schemas.openxmlformats.org/officeDocument/2006/relationships/image" Target="../media/image5.png"/><Relationship Id="rId2" Type="http://schemas.openxmlformats.org/officeDocument/2006/relationships/tags" Target="../tags/tag139.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image" Target="../media/image9.emf"/><Relationship Id="rId10" Type="http://schemas.openxmlformats.org/officeDocument/2006/relationships/tags" Target="../tags/tag14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0.xml"/><Relationship Id="rId7" Type="http://schemas.openxmlformats.org/officeDocument/2006/relationships/image" Target="../media/image7.emf"/><Relationship Id="rId6" Type="http://schemas.openxmlformats.org/officeDocument/2006/relationships/tags" Target="../tags/tag149.xml"/><Relationship Id="rId5" Type="http://schemas.openxmlformats.org/officeDocument/2006/relationships/image" Target="../media/image6.emf"/><Relationship Id="rId4" Type="http://schemas.openxmlformats.org/officeDocument/2006/relationships/tags" Target="../tags/tag148.xml"/><Relationship Id="rId3" Type="http://schemas.openxmlformats.org/officeDocument/2006/relationships/image" Target="../media/image12.png"/><Relationship Id="rId2" Type="http://schemas.openxmlformats.org/officeDocument/2006/relationships/tags" Target="../tags/tag147.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image" Target="../media/image9.emf"/><Relationship Id="rId10" Type="http://schemas.openxmlformats.org/officeDocument/2006/relationships/tags" Target="../tags/tag151.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158.xml"/><Relationship Id="rId7" Type="http://schemas.openxmlformats.org/officeDocument/2006/relationships/image" Target="../media/image7.emf"/><Relationship Id="rId6" Type="http://schemas.openxmlformats.org/officeDocument/2006/relationships/tags" Target="../tags/tag157.xml"/><Relationship Id="rId5" Type="http://schemas.openxmlformats.org/officeDocument/2006/relationships/image" Target="../media/image6.emf"/><Relationship Id="rId4" Type="http://schemas.openxmlformats.org/officeDocument/2006/relationships/tags" Target="../tags/tag156.xml"/><Relationship Id="rId3" Type="http://schemas.openxmlformats.org/officeDocument/2006/relationships/image" Target="../media/image5.png"/><Relationship Id="rId2" Type="http://schemas.openxmlformats.org/officeDocument/2006/relationships/tags" Target="../tags/tag155.xml"/><Relationship Id="rId14" Type="http://schemas.openxmlformats.org/officeDocument/2006/relationships/tags" Target="../tags/tag162.xml"/><Relationship Id="rId13" Type="http://schemas.openxmlformats.org/officeDocument/2006/relationships/tags" Target="../tags/tag161.xml"/><Relationship Id="rId12" Type="http://schemas.openxmlformats.org/officeDocument/2006/relationships/tags" Target="../tags/tag160.xml"/><Relationship Id="rId11" Type="http://schemas.openxmlformats.org/officeDocument/2006/relationships/image" Target="../media/image9.emf"/><Relationship Id="rId10" Type="http://schemas.openxmlformats.org/officeDocument/2006/relationships/tags" Target="../tags/tag15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image" Target="../media/image1.png"/><Relationship Id="rId6" Type="http://schemas.openxmlformats.org/officeDocument/2006/relationships/tags" Target="../tags/tag165.xml"/><Relationship Id="rId5" Type="http://schemas.openxmlformats.org/officeDocument/2006/relationships/image" Target="../media/image14.png"/><Relationship Id="rId4" Type="http://schemas.openxmlformats.org/officeDocument/2006/relationships/tags" Target="../tags/tag164.xml"/><Relationship Id="rId3" Type="http://schemas.openxmlformats.org/officeDocument/2006/relationships/image" Target="../media/image13.png"/><Relationship Id="rId2" Type="http://schemas.openxmlformats.org/officeDocument/2006/relationships/tags" Target="../tags/tag163.xml"/><Relationship Id="rId19" Type="http://schemas.openxmlformats.org/officeDocument/2006/relationships/tags" Target="../tags/tag174.xml"/><Relationship Id="rId18" Type="http://schemas.openxmlformats.org/officeDocument/2006/relationships/tags" Target="../tags/tag173.xml"/><Relationship Id="rId17" Type="http://schemas.openxmlformats.org/officeDocument/2006/relationships/tags" Target="../tags/tag172.xml"/><Relationship Id="rId16" Type="http://schemas.openxmlformats.org/officeDocument/2006/relationships/tags" Target="../tags/tag171.xml"/><Relationship Id="rId15" Type="http://schemas.openxmlformats.org/officeDocument/2006/relationships/tags" Target="../tags/tag170.xml"/><Relationship Id="rId14" Type="http://schemas.openxmlformats.org/officeDocument/2006/relationships/image" Target="../media/image2.png"/><Relationship Id="rId13" Type="http://schemas.openxmlformats.org/officeDocument/2006/relationships/tags" Target="../tags/tag169.xml"/><Relationship Id="rId12" Type="http://schemas.openxmlformats.org/officeDocument/2006/relationships/image" Target="../media/image16.png"/><Relationship Id="rId11" Type="http://schemas.openxmlformats.org/officeDocument/2006/relationships/tags" Target="../tags/tag168.xml"/><Relationship Id="rId10" Type="http://schemas.openxmlformats.org/officeDocument/2006/relationships/image" Target="../media/image1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5" Type="http://schemas.openxmlformats.org/officeDocument/2006/relationships/tags" Target="../tags/tag196.xml"/><Relationship Id="rId4" Type="http://schemas.openxmlformats.org/officeDocument/2006/relationships/tags" Target="../tags/tag195.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image" Target="../media/image11.png"/><Relationship Id="rId7" Type="http://schemas.openxmlformats.org/officeDocument/2006/relationships/tags" Target="../tags/tag21.xml"/><Relationship Id="rId6" Type="http://schemas.openxmlformats.org/officeDocument/2006/relationships/image" Target="../media/image10.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5" Type="http://schemas.openxmlformats.org/officeDocument/2006/relationships/tags" Target="../tags/tag204.xml"/><Relationship Id="rId4" Type="http://schemas.openxmlformats.org/officeDocument/2006/relationships/tags" Target="../tags/tag203.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5" Type="http://schemas.openxmlformats.org/officeDocument/2006/relationships/tags" Target="../tags/tag216.xml"/><Relationship Id="rId4" Type="http://schemas.openxmlformats.org/officeDocument/2006/relationships/tags" Target="../tags/tag215.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5" Type="http://schemas.openxmlformats.org/officeDocument/2006/relationships/tags" Target="../tags/tag220.xml"/><Relationship Id="rId4" Type="http://schemas.openxmlformats.org/officeDocument/2006/relationships/tags" Target="../tags/tag219.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5" Type="http://schemas.openxmlformats.org/officeDocument/2006/relationships/tags" Target="../tags/tag224.xml"/><Relationship Id="rId4" Type="http://schemas.openxmlformats.org/officeDocument/2006/relationships/tags" Target="../tags/tag223.xml"/><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image" Target="../media/image3.png"/><Relationship Id="rId8" Type="http://schemas.openxmlformats.org/officeDocument/2006/relationships/tags" Target="../tags/tag235.xml"/><Relationship Id="rId7" Type="http://schemas.openxmlformats.org/officeDocument/2006/relationships/image" Target="../media/image2.png"/><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 Id="rId3" Type="http://schemas.openxmlformats.org/officeDocument/2006/relationships/image" Target="../media/image1.png"/><Relationship Id="rId2" Type="http://schemas.openxmlformats.org/officeDocument/2006/relationships/tags" Target="../tags/tag231.xml"/><Relationship Id="rId14" Type="http://schemas.openxmlformats.org/officeDocument/2006/relationships/tags" Target="../tags/tag239.xml"/><Relationship Id="rId13" Type="http://schemas.openxmlformats.org/officeDocument/2006/relationships/tags" Target="../tags/tag238.xml"/><Relationship Id="rId12" Type="http://schemas.openxmlformats.org/officeDocument/2006/relationships/tags" Target="../tags/tag237.xml"/><Relationship Id="rId11" Type="http://schemas.openxmlformats.org/officeDocument/2006/relationships/image" Target="../media/image4.png"/><Relationship Id="rId10" Type="http://schemas.openxmlformats.org/officeDocument/2006/relationships/tags" Target="../tags/tag236.xml"/><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43.xml"/><Relationship Id="rId7" Type="http://schemas.openxmlformats.org/officeDocument/2006/relationships/image" Target="../media/image7.emf"/><Relationship Id="rId6" Type="http://schemas.openxmlformats.org/officeDocument/2006/relationships/tags" Target="../tags/tag242.xml"/><Relationship Id="rId5" Type="http://schemas.openxmlformats.org/officeDocument/2006/relationships/image" Target="../media/image6.emf"/><Relationship Id="rId4" Type="http://schemas.openxmlformats.org/officeDocument/2006/relationships/tags" Target="../tags/tag241.xml"/><Relationship Id="rId3" Type="http://schemas.openxmlformats.org/officeDocument/2006/relationships/image" Target="../media/image5.png"/><Relationship Id="rId2" Type="http://schemas.openxmlformats.org/officeDocument/2006/relationships/tags" Target="../tags/tag240.xml"/><Relationship Id="rId14" Type="http://schemas.openxmlformats.org/officeDocument/2006/relationships/tags" Target="../tags/tag247.xml"/><Relationship Id="rId13" Type="http://schemas.openxmlformats.org/officeDocument/2006/relationships/tags" Target="../tags/tag246.xml"/><Relationship Id="rId12" Type="http://schemas.openxmlformats.org/officeDocument/2006/relationships/tags" Target="../tags/tag245.xml"/><Relationship Id="rId11" Type="http://schemas.openxmlformats.org/officeDocument/2006/relationships/image" Target="../media/image9.emf"/><Relationship Id="rId10" Type="http://schemas.openxmlformats.org/officeDocument/2006/relationships/tags" Target="../tags/tag244.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image" Target="../media/image11.png"/><Relationship Id="rId7" Type="http://schemas.openxmlformats.org/officeDocument/2006/relationships/tags" Target="../tags/tag251.xml"/><Relationship Id="rId6" Type="http://schemas.openxmlformats.org/officeDocument/2006/relationships/image" Target="../media/image10.png"/><Relationship Id="rId5" Type="http://schemas.openxmlformats.org/officeDocument/2006/relationships/tags" Target="../tags/tag250.xml"/><Relationship Id="rId4" Type="http://schemas.openxmlformats.org/officeDocument/2006/relationships/tags" Target="../tags/tag249.xml"/><Relationship Id="rId3" Type="http://schemas.openxmlformats.org/officeDocument/2006/relationships/image" Target="../media/image2.png"/><Relationship Id="rId2" Type="http://schemas.openxmlformats.org/officeDocument/2006/relationships/tags" Target="../tags/tag248.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58.xml"/><Relationship Id="rId7" Type="http://schemas.openxmlformats.org/officeDocument/2006/relationships/image" Target="../media/image7.emf"/><Relationship Id="rId6" Type="http://schemas.openxmlformats.org/officeDocument/2006/relationships/tags" Target="../tags/tag257.xml"/><Relationship Id="rId5" Type="http://schemas.openxmlformats.org/officeDocument/2006/relationships/image" Target="../media/image6.emf"/><Relationship Id="rId4" Type="http://schemas.openxmlformats.org/officeDocument/2006/relationships/tags" Target="../tags/tag256.xml"/><Relationship Id="rId3" Type="http://schemas.openxmlformats.org/officeDocument/2006/relationships/image" Target="../media/image5.png"/><Relationship Id="rId2" Type="http://schemas.openxmlformats.org/officeDocument/2006/relationships/tags" Target="../tags/tag255.xml"/><Relationship Id="rId14" Type="http://schemas.openxmlformats.org/officeDocument/2006/relationships/tags" Target="../tags/tag262.xml"/><Relationship Id="rId13" Type="http://schemas.openxmlformats.org/officeDocument/2006/relationships/tags" Target="../tags/tag261.xml"/><Relationship Id="rId12" Type="http://schemas.openxmlformats.org/officeDocument/2006/relationships/tags" Target="../tags/tag260.xml"/><Relationship Id="rId11" Type="http://schemas.openxmlformats.org/officeDocument/2006/relationships/image" Target="../media/image9.emf"/><Relationship Id="rId10" Type="http://schemas.openxmlformats.org/officeDocument/2006/relationships/tags" Target="../tags/tag259.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xml"/><Relationship Id="rId7" Type="http://schemas.openxmlformats.org/officeDocument/2006/relationships/image" Target="../media/image7.emf"/><Relationship Id="rId6" Type="http://schemas.openxmlformats.org/officeDocument/2006/relationships/tags" Target="../tags/tag27.xml"/><Relationship Id="rId5" Type="http://schemas.openxmlformats.org/officeDocument/2006/relationships/image" Target="../media/image6.emf"/><Relationship Id="rId4" Type="http://schemas.openxmlformats.org/officeDocument/2006/relationships/tags" Target="../tags/tag26.xml"/><Relationship Id="rId3" Type="http://schemas.openxmlformats.org/officeDocument/2006/relationships/image" Target="../media/image5.png"/><Relationship Id="rId2" Type="http://schemas.openxmlformats.org/officeDocument/2006/relationships/tags" Target="../tags/tag25.xml"/><Relationship Id="rId14" Type="http://schemas.openxmlformats.org/officeDocument/2006/relationships/tags" Target="../tags/tag32.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image" Target="../media/image9.emf"/><Relationship Id="rId10" Type="http://schemas.openxmlformats.org/officeDocument/2006/relationships/tags" Target="../tags/tag29.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66.xml"/><Relationship Id="rId7" Type="http://schemas.openxmlformats.org/officeDocument/2006/relationships/image" Target="../media/image7.emf"/><Relationship Id="rId6" Type="http://schemas.openxmlformats.org/officeDocument/2006/relationships/tags" Target="../tags/tag265.xml"/><Relationship Id="rId5" Type="http://schemas.openxmlformats.org/officeDocument/2006/relationships/image" Target="../media/image6.emf"/><Relationship Id="rId4" Type="http://schemas.openxmlformats.org/officeDocument/2006/relationships/tags" Target="../tags/tag264.xml"/><Relationship Id="rId3" Type="http://schemas.openxmlformats.org/officeDocument/2006/relationships/image" Target="../media/image12.png"/><Relationship Id="rId2" Type="http://schemas.openxmlformats.org/officeDocument/2006/relationships/tags" Target="../tags/tag263.xml"/><Relationship Id="rId14" Type="http://schemas.openxmlformats.org/officeDocument/2006/relationships/tags" Target="../tags/tag270.xml"/><Relationship Id="rId13" Type="http://schemas.openxmlformats.org/officeDocument/2006/relationships/tags" Target="../tags/tag269.xml"/><Relationship Id="rId12" Type="http://schemas.openxmlformats.org/officeDocument/2006/relationships/tags" Target="../tags/tag268.xml"/><Relationship Id="rId11" Type="http://schemas.openxmlformats.org/officeDocument/2006/relationships/image" Target="../media/image9.emf"/><Relationship Id="rId10" Type="http://schemas.openxmlformats.org/officeDocument/2006/relationships/tags" Target="../tags/tag26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273.xml"/><Relationship Id="rId5" Type="http://schemas.openxmlformats.org/officeDocument/2006/relationships/image" Target="../media/image8.emf"/><Relationship Id="rId4" Type="http://schemas.openxmlformats.org/officeDocument/2006/relationships/tags" Target="../tags/tag272.xml"/><Relationship Id="rId3" Type="http://schemas.openxmlformats.org/officeDocument/2006/relationships/image" Target="../media/image12.png"/><Relationship Id="rId2" Type="http://schemas.openxmlformats.org/officeDocument/2006/relationships/tags" Target="../tags/tag271.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77.xml"/><Relationship Id="rId7" Type="http://schemas.openxmlformats.org/officeDocument/2006/relationships/image" Target="../media/image7.emf"/><Relationship Id="rId6" Type="http://schemas.openxmlformats.org/officeDocument/2006/relationships/tags" Target="../tags/tag276.xml"/><Relationship Id="rId5" Type="http://schemas.openxmlformats.org/officeDocument/2006/relationships/image" Target="../media/image6.emf"/><Relationship Id="rId4" Type="http://schemas.openxmlformats.org/officeDocument/2006/relationships/tags" Target="../tags/tag275.xml"/><Relationship Id="rId3" Type="http://schemas.openxmlformats.org/officeDocument/2006/relationships/image" Target="../media/image5.png"/><Relationship Id="rId2" Type="http://schemas.openxmlformats.org/officeDocument/2006/relationships/tags" Target="../tags/tag274.xml"/><Relationship Id="rId11" Type="http://schemas.openxmlformats.org/officeDocument/2006/relationships/image" Target="../media/image9.emf"/><Relationship Id="rId10" Type="http://schemas.openxmlformats.org/officeDocument/2006/relationships/tags" Target="../tags/tag278.xml"/><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82.xml"/><Relationship Id="rId7" Type="http://schemas.openxmlformats.org/officeDocument/2006/relationships/image" Target="../media/image7.emf"/><Relationship Id="rId6" Type="http://schemas.openxmlformats.org/officeDocument/2006/relationships/tags" Target="../tags/tag281.xml"/><Relationship Id="rId5" Type="http://schemas.openxmlformats.org/officeDocument/2006/relationships/image" Target="../media/image6.emf"/><Relationship Id="rId4" Type="http://schemas.openxmlformats.org/officeDocument/2006/relationships/tags" Target="../tags/tag280.xml"/><Relationship Id="rId3" Type="http://schemas.openxmlformats.org/officeDocument/2006/relationships/image" Target="../media/image5.png"/><Relationship Id="rId2" Type="http://schemas.openxmlformats.org/officeDocument/2006/relationships/tags" Target="../tags/tag279.xml"/><Relationship Id="rId14" Type="http://schemas.openxmlformats.org/officeDocument/2006/relationships/tags" Target="../tags/tag286.xml"/><Relationship Id="rId13" Type="http://schemas.openxmlformats.org/officeDocument/2006/relationships/tags" Target="../tags/tag285.xml"/><Relationship Id="rId12" Type="http://schemas.openxmlformats.org/officeDocument/2006/relationships/tags" Target="../tags/tag284.xml"/><Relationship Id="rId11" Type="http://schemas.openxmlformats.org/officeDocument/2006/relationships/image" Target="../media/image9.emf"/><Relationship Id="rId10" Type="http://schemas.openxmlformats.org/officeDocument/2006/relationships/tags" Target="../tags/tag283.xml"/><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0.xml"/><Relationship Id="rId7" Type="http://schemas.openxmlformats.org/officeDocument/2006/relationships/image" Target="../media/image7.emf"/><Relationship Id="rId6" Type="http://schemas.openxmlformats.org/officeDocument/2006/relationships/tags" Target="../tags/tag289.xml"/><Relationship Id="rId5" Type="http://schemas.openxmlformats.org/officeDocument/2006/relationships/image" Target="../media/image6.emf"/><Relationship Id="rId4" Type="http://schemas.openxmlformats.org/officeDocument/2006/relationships/tags" Target="../tags/tag288.xml"/><Relationship Id="rId3" Type="http://schemas.openxmlformats.org/officeDocument/2006/relationships/image" Target="../media/image12.png"/><Relationship Id="rId2" Type="http://schemas.openxmlformats.org/officeDocument/2006/relationships/tags" Target="../tags/tag287.xml"/><Relationship Id="rId14" Type="http://schemas.openxmlformats.org/officeDocument/2006/relationships/tags" Target="../tags/tag294.xml"/><Relationship Id="rId13" Type="http://schemas.openxmlformats.org/officeDocument/2006/relationships/tags" Target="../tags/tag293.xml"/><Relationship Id="rId12" Type="http://schemas.openxmlformats.org/officeDocument/2006/relationships/tags" Target="../tags/tag292.xml"/><Relationship Id="rId11" Type="http://schemas.openxmlformats.org/officeDocument/2006/relationships/image" Target="../media/image9.emf"/><Relationship Id="rId10" Type="http://schemas.openxmlformats.org/officeDocument/2006/relationships/tags" Target="../tags/tag291.xml"/><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298.xml"/><Relationship Id="rId7" Type="http://schemas.openxmlformats.org/officeDocument/2006/relationships/image" Target="../media/image7.emf"/><Relationship Id="rId6" Type="http://schemas.openxmlformats.org/officeDocument/2006/relationships/tags" Target="../tags/tag297.xml"/><Relationship Id="rId5" Type="http://schemas.openxmlformats.org/officeDocument/2006/relationships/image" Target="../media/image6.emf"/><Relationship Id="rId4" Type="http://schemas.openxmlformats.org/officeDocument/2006/relationships/tags" Target="../tags/tag296.xml"/><Relationship Id="rId3" Type="http://schemas.openxmlformats.org/officeDocument/2006/relationships/image" Target="../media/image5.png"/><Relationship Id="rId2" Type="http://schemas.openxmlformats.org/officeDocument/2006/relationships/tags" Target="../tags/tag295.xml"/><Relationship Id="rId14" Type="http://schemas.openxmlformats.org/officeDocument/2006/relationships/tags" Target="../tags/tag302.xml"/><Relationship Id="rId13" Type="http://schemas.openxmlformats.org/officeDocument/2006/relationships/tags" Target="../tags/tag301.xml"/><Relationship Id="rId12" Type="http://schemas.openxmlformats.org/officeDocument/2006/relationships/tags" Target="../tags/tag300.xml"/><Relationship Id="rId11" Type="http://schemas.openxmlformats.org/officeDocument/2006/relationships/image" Target="../media/image9.emf"/><Relationship Id="rId10" Type="http://schemas.openxmlformats.org/officeDocument/2006/relationships/tags" Target="../tags/tag299.xml"/><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9" Type="http://schemas.openxmlformats.org/officeDocument/2006/relationships/tags" Target="../tags/tag307.xml"/><Relationship Id="rId8" Type="http://schemas.openxmlformats.org/officeDocument/2006/relationships/tags" Target="../tags/tag306.xml"/><Relationship Id="rId7" Type="http://schemas.openxmlformats.org/officeDocument/2006/relationships/image" Target="../media/image1.png"/><Relationship Id="rId6" Type="http://schemas.openxmlformats.org/officeDocument/2006/relationships/tags" Target="../tags/tag305.xml"/><Relationship Id="rId5" Type="http://schemas.openxmlformats.org/officeDocument/2006/relationships/image" Target="../media/image14.png"/><Relationship Id="rId4" Type="http://schemas.openxmlformats.org/officeDocument/2006/relationships/tags" Target="../tags/tag304.xml"/><Relationship Id="rId3" Type="http://schemas.openxmlformats.org/officeDocument/2006/relationships/image" Target="../media/image13.png"/><Relationship Id="rId2" Type="http://schemas.openxmlformats.org/officeDocument/2006/relationships/tags" Target="../tags/tag303.xml"/><Relationship Id="rId19" Type="http://schemas.openxmlformats.org/officeDocument/2006/relationships/tags" Target="../tags/tag314.xml"/><Relationship Id="rId18" Type="http://schemas.openxmlformats.org/officeDocument/2006/relationships/tags" Target="../tags/tag313.xml"/><Relationship Id="rId17" Type="http://schemas.openxmlformats.org/officeDocument/2006/relationships/tags" Target="../tags/tag312.xml"/><Relationship Id="rId16" Type="http://schemas.openxmlformats.org/officeDocument/2006/relationships/tags" Target="../tags/tag311.xml"/><Relationship Id="rId15" Type="http://schemas.openxmlformats.org/officeDocument/2006/relationships/tags" Target="../tags/tag310.xml"/><Relationship Id="rId14" Type="http://schemas.openxmlformats.org/officeDocument/2006/relationships/image" Target="../media/image2.png"/><Relationship Id="rId13" Type="http://schemas.openxmlformats.org/officeDocument/2006/relationships/tags" Target="../tags/tag309.xml"/><Relationship Id="rId12" Type="http://schemas.openxmlformats.org/officeDocument/2006/relationships/image" Target="../media/image16.png"/><Relationship Id="rId11" Type="http://schemas.openxmlformats.org/officeDocument/2006/relationships/tags" Target="../tags/tag308.xml"/><Relationship Id="rId10" Type="http://schemas.openxmlformats.org/officeDocument/2006/relationships/image" Target="../media/image15.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36.xml"/><Relationship Id="rId7" Type="http://schemas.openxmlformats.org/officeDocument/2006/relationships/image" Target="../media/image7.emf"/><Relationship Id="rId6" Type="http://schemas.openxmlformats.org/officeDocument/2006/relationships/tags" Target="../tags/tag35.xml"/><Relationship Id="rId5" Type="http://schemas.openxmlformats.org/officeDocument/2006/relationships/image" Target="../media/image6.emf"/><Relationship Id="rId4" Type="http://schemas.openxmlformats.org/officeDocument/2006/relationships/tags" Target="../tags/tag34.xml"/><Relationship Id="rId3" Type="http://schemas.openxmlformats.org/officeDocument/2006/relationships/image" Target="../media/image12.png"/><Relationship Id="rId2" Type="http://schemas.openxmlformats.org/officeDocument/2006/relationships/tags" Target="../tags/tag33.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image" Target="../media/image9.emf"/><Relationship Id="rId10" Type="http://schemas.openxmlformats.org/officeDocument/2006/relationships/tags" Target="../tags/tag3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7" Type="http://schemas.openxmlformats.org/officeDocument/2006/relationships/image" Target="../media/image9.emf"/><Relationship Id="rId6" Type="http://schemas.openxmlformats.org/officeDocument/2006/relationships/tags" Target="../tags/tag43.xml"/><Relationship Id="rId5" Type="http://schemas.openxmlformats.org/officeDocument/2006/relationships/image" Target="../media/image8.emf"/><Relationship Id="rId4" Type="http://schemas.openxmlformats.org/officeDocument/2006/relationships/tags" Target="../tags/tag42.xml"/><Relationship Id="rId3" Type="http://schemas.openxmlformats.org/officeDocument/2006/relationships/image" Target="../media/image12.png"/><Relationship Id="rId2" Type="http://schemas.openxmlformats.org/officeDocument/2006/relationships/tags" Target="../tags/tag4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47.xml"/><Relationship Id="rId7" Type="http://schemas.openxmlformats.org/officeDocument/2006/relationships/image" Target="../media/image7.emf"/><Relationship Id="rId6" Type="http://schemas.openxmlformats.org/officeDocument/2006/relationships/tags" Target="../tags/tag46.xml"/><Relationship Id="rId5" Type="http://schemas.openxmlformats.org/officeDocument/2006/relationships/image" Target="../media/image6.emf"/><Relationship Id="rId4" Type="http://schemas.openxmlformats.org/officeDocument/2006/relationships/tags" Target="../tags/tag45.xml"/><Relationship Id="rId3" Type="http://schemas.openxmlformats.org/officeDocument/2006/relationships/image" Target="../media/image5.png"/><Relationship Id="rId2" Type="http://schemas.openxmlformats.org/officeDocument/2006/relationships/tags" Target="../tags/tag44.xml"/><Relationship Id="rId11" Type="http://schemas.openxmlformats.org/officeDocument/2006/relationships/image" Target="../media/image9.emf"/><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52.xml"/><Relationship Id="rId7" Type="http://schemas.openxmlformats.org/officeDocument/2006/relationships/image" Target="../media/image7.emf"/><Relationship Id="rId6" Type="http://schemas.openxmlformats.org/officeDocument/2006/relationships/tags" Target="../tags/tag51.xml"/><Relationship Id="rId5" Type="http://schemas.openxmlformats.org/officeDocument/2006/relationships/image" Target="../media/image6.emf"/><Relationship Id="rId4" Type="http://schemas.openxmlformats.org/officeDocument/2006/relationships/tags" Target="../tags/tag50.xml"/><Relationship Id="rId3" Type="http://schemas.openxmlformats.org/officeDocument/2006/relationships/image" Target="../media/image5.png"/><Relationship Id="rId2" Type="http://schemas.openxmlformats.org/officeDocument/2006/relationships/tags" Target="../tags/tag49.xml"/><Relationship Id="rId14" Type="http://schemas.openxmlformats.org/officeDocument/2006/relationships/tags" Target="../tags/tag56.xml"/><Relationship Id="rId13" Type="http://schemas.openxmlformats.org/officeDocument/2006/relationships/tags" Target="../tags/tag55.xml"/><Relationship Id="rId12" Type="http://schemas.openxmlformats.org/officeDocument/2006/relationships/tags" Target="../tags/tag54.xml"/><Relationship Id="rId11" Type="http://schemas.openxmlformats.org/officeDocument/2006/relationships/image" Target="../media/image9.emf"/><Relationship Id="rId10" Type="http://schemas.openxmlformats.org/officeDocument/2006/relationships/tags" Target="../tags/tag53.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image" Target="../media/image8.emf"/><Relationship Id="rId8" Type="http://schemas.openxmlformats.org/officeDocument/2006/relationships/tags" Target="../tags/tag60.xml"/><Relationship Id="rId7" Type="http://schemas.openxmlformats.org/officeDocument/2006/relationships/image" Target="../media/image7.emf"/><Relationship Id="rId6" Type="http://schemas.openxmlformats.org/officeDocument/2006/relationships/tags" Target="../tags/tag59.xml"/><Relationship Id="rId5" Type="http://schemas.openxmlformats.org/officeDocument/2006/relationships/image" Target="../media/image6.emf"/><Relationship Id="rId4" Type="http://schemas.openxmlformats.org/officeDocument/2006/relationships/tags" Target="../tags/tag58.xml"/><Relationship Id="rId3" Type="http://schemas.openxmlformats.org/officeDocument/2006/relationships/image" Target="../media/image12.png"/><Relationship Id="rId2" Type="http://schemas.openxmlformats.org/officeDocument/2006/relationships/tags" Target="../tags/tag57.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image" Target="../media/image9.emf"/><Relationship Id="rId10" Type="http://schemas.openxmlformats.org/officeDocument/2006/relationships/tags" Target="../tags/tag6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61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61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61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61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61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61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153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53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53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53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53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163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163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163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163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163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163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163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163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163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18435"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18436"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18437"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18438"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18439"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18440"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1945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946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946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946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946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20483"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20484"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20485"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20486"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21507"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1508"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1509"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1510"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1511"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22531"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2532"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2533"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2534"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2535"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23555"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3556"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23557"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24579"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4580"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4581"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4582"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4583"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71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71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71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71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71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25603"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5604"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5605"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5606"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5607"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26627"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6628"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6629"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6630"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6631"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27651"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2765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2765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2765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2765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28675"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28676"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28677"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28678"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28679"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28680"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28681"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28682"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28683"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4"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ctrTitle" hasCustomPrompt="1"/>
          </p:nvPr>
        </p:nvSpPr>
        <p:spPr>
          <a:xfrm>
            <a:off x="669882" y="2588281"/>
            <a:ext cx="10852237" cy="899167"/>
          </a:xfrm>
        </p:spPr>
        <p:txBody>
          <a:bodyPr lIns="101600" tIns="38100" rIns="25400" bIns="38100" anchor="t" anchorCtr="0">
            <a:noAutofit/>
          </a:bodyPr>
          <a:lstStyle>
            <a:lvl1pPr algn="ctr">
              <a:defRPr sz="5400" spc="600"/>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16" name="日期占位符 15"/>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17" name="页脚占位符 16"/>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18" name="灯片编号占位符 17"/>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3808730"/>
            <a:ext cx="10852237" cy="624845"/>
          </a:xfrm>
        </p:spPr>
        <p:txBody>
          <a:bodyPr lIns="101600" tIns="38100" rIns="63500" bIns="38100" anchor="t" anchorCtr="0">
            <a:noAutofit/>
          </a:bodyPr>
          <a:lstStyle>
            <a:lvl1pPr>
              <a:defRPr sz="3600" u="none" strike="noStrike" kern="1200" cap="none" spc="300" normalizeH="0">
                <a:solidFill>
                  <a:schemeClr val="tx1"/>
                </a:solidFill>
                <a:uFillTx/>
                <a:latin typeface="微软雅黑" panose="020B0503020204020204" pitchFamily="34" charset="-122"/>
                <a:ea typeface="微软雅黑" panose="020B0503020204020204" pitchFamily="34" charset="-122"/>
              </a:defRPr>
            </a:lvl1p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latin typeface="微软雅黑" panose="020B0503020204020204" pitchFamily="34" charset="-122"/>
                <a:ea typeface="微软雅黑" panose="020B0503020204020204" pitchFamily="34" charset="-122"/>
              </a:defRPr>
            </a:lvl1pPr>
            <a:lvl2pPr>
              <a:defRPr sz="1600">
                <a:latin typeface="微软雅黑" panose="020B0503020204020204" pitchFamily="34" charset="-122"/>
                <a:ea typeface="微软雅黑" panose="020B0503020204020204" pitchFamily="34" charset="-122"/>
              </a:defRPr>
            </a:lvl2pPr>
            <a:lvl3pPr>
              <a:defRPr sz="1600">
                <a:latin typeface="微软雅黑" panose="020B0503020204020204" pitchFamily="34" charset="-122"/>
                <a:ea typeface="微软雅黑" panose="020B0503020204020204" pitchFamily="34" charset="-122"/>
              </a:defRPr>
            </a:lvl3pPr>
            <a:lvl4pPr>
              <a:defRPr sz="1600">
                <a:latin typeface="微软雅黑" panose="020B0503020204020204" pitchFamily="34" charset="-122"/>
                <a:ea typeface="微软雅黑" panose="020B0503020204020204" pitchFamily="34" charset="-122"/>
              </a:defRPr>
            </a:lvl4pPr>
            <a:lvl5pPr>
              <a:defRPr sz="1600">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10"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81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81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81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81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5"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日期占位符 1"/>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4" name="灯片编号占位符 3"/>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sp>
        <p:nvSpPr>
          <p:cNvPr id="8"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pitchFamily="34" charset="-122"/>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dirty="0"/>
          </a:p>
        </p:txBody>
      </p:sp>
      <p:sp>
        <p:nvSpPr>
          <p:cNvPr id="7" name="灯片编号占位符 6"/>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sp>
        <p:nvSpPr>
          <p:cNvPr id="7"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latin typeface="微软雅黑" panose="020B0503020204020204" pitchFamily="34" charset="-122"/>
                <a:ea typeface="微软雅黑" panose="020B0503020204020204" pitchFamily="34" charset="-122"/>
              </a:defRPr>
            </a:lvl1pPr>
            <a:lvl2pPr indent="0" eaLnBrk="1" fontAlgn="auto" latinLnBrk="0" hangingPunct="1">
              <a:defRPr>
                <a:latin typeface="微软雅黑" panose="020B0503020204020204" pitchFamily="34" charset="-122"/>
                <a:ea typeface="微软雅黑" panose="020B0503020204020204" pitchFamily="34" charset="-122"/>
              </a:defRPr>
            </a:lvl2pPr>
            <a:lvl3pPr indent="0" eaLnBrk="1" fontAlgn="auto" latinLnBrk="0" hangingPunct="1">
              <a:defRPr>
                <a:latin typeface="微软雅黑" panose="020B0503020204020204" pitchFamily="34" charset="-122"/>
                <a:ea typeface="微软雅黑" panose="020B0503020204020204" pitchFamily="34" charset="-122"/>
              </a:defRPr>
            </a:lvl3pPr>
            <a:lvl4pPr indent="0" eaLnBrk="1" fontAlgn="auto" latinLnBrk="0" hangingPunct="1">
              <a:defRPr>
                <a:latin typeface="微软雅黑" panose="020B0503020204020204" pitchFamily="34" charset="-122"/>
                <a:ea typeface="微软雅黑" panose="020B0503020204020204" pitchFamily="34" charset="-122"/>
              </a:defRPr>
            </a:lvl4pPr>
            <a:lvl5pPr indent="0" eaLnBrk="1" fontAlgn="auto" latinLnBrk="0" hangingPunct="1">
              <a:defRPr>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sp>
        <p:nvSpPr>
          <p:cNvPr id="2"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7" name="内容占位符 6"/>
          <p:cNvSpPr>
            <a:spLocks noGrp="1"/>
          </p:cNvSpPr>
          <p:nvPr>
            <p:ph sz="quarter" idx="13"/>
          </p:nvPr>
        </p:nvSpPr>
        <p:spPr>
          <a:xfrm>
            <a:off x="669930" y="952508"/>
            <a:ext cx="10852237" cy="5388907"/>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6" name="KSO_TEMPLATE" hidden="1"/>
          <p:cNvSpPr/>
          <p:nvPr>
            <p:custDataLst>
              <p:tags r:id="rId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 name="标题 1"/>
          <p:cNvSpPr>
            <a:spLocks noGrp="1"/>
          </p:cNvSpPr>
          <p:nvPr>
            <p:ph type="title" hasCustomPrompt="1"/>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1" i="0" u="none" strike="noStrike" kern="1200" cap="none" spc="600" normalizeH="0" baseline="0" noProof="1" dirty="0">
                <a:solidFill>
                  <a:schemeClr val="tx1"/>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单击此处编辑标题</a:t>
            </a:r>
            <a:endParaRPr strike="noStrike" noProof="1">
              <a:sym typeface="+mn-ea"/>
            </a:endParaRPr>
          </a:p>
        </p:txBody>
      </p:sp>
      <p:sp>
        <p:nvSpPr>
          <p:cNvPr id="3" name="日期占位符 2"/>
          <p:cNvSpPr>
            <a:spLocks noGrp="1"/>
          </p:cNvSpPr>
          <p:nvPr>
            <p:ph type="dt" sz="half" idx="10"/>
            <p:custDataLst>
              <p:tags r:id="rId3"/>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4"/>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5"/>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pic>
        <p:nvPicPr>
          <p:cNvPr id="31747" name="图片 5"/>
          <p:cNvPicPr>
            <a:picLocks noChangeAspect="1"/>
          </p:cNvPicPr>
          <p:nvPr>
            <p:custDataLst>
              <p:tags r:id="rId2"/>
            </p:custDataLst>
          </p:nvPr>
        </p:nvPicPr>
        <p:blipFill>
          <a:blip r:embed="rId3"/>
          <a:stretch>
            <a:fillRect/>
          </a:stretch>
        </p:blipFill>
        <p:spPr>
          <a:xfrm rot="-1679587">
            <a:off x="1331913" y="5761038"/>
            <a:ext cx="709612" cy="676275"/>
          </a:xfrm>
          <a:prstGeom prst="rect">
            <a:avLst/>
          </a:prstGeom>
          <a:noFill/>
          <a:ln w="9525">
            <a:noFill/>
          </a:ln>
        </p:spPr>
      </p:pic>
      <p:pic>
        <p:nvPicPr>
          <p:cNvPr id="31748" name="图片 6"/>
          <p:cNvPicPr>
            <a:picLocks noChangeAspect="1"/>
          </p:cNvPicPr>
          <p:nvPr>
            <p:custDataLst>
              <p:tags r:id="rId4"/>
            </p:custDataLst>
          </p:nvPr>
        </p:nvPicPr>
        <p:blipFill>
          <a:blip r:embed="rId3"/>
          <a:stretch>
            <a:fillRect/>
          </a:stretch>
        </p:blipFill>
        <p:spPr>
          <a:xfrm rot="-4269324">
            <a:off x="3751263" y="5589588"/>
            <a:ext cx="568325" cy="542925"/>
          </a:xfrm>
          <a:prstGeom prst="rect">
            <a:avLst/>
          </a:prstGeom>
          <a:noFill/>
          <a:ln w="9525">
            <a:noFill/>
          </a:ln>
        </p:spPr>
      </p:pic>
      <p:pic>
        <p:nvPicPr>
          <p:cNvPr id="31749" name="图片 4"/>
          <p:cNvPicPr>
            <a:picLocks noChangeAspect="1"/>
          </p:cNvPicPr>
          <p:nvPr>
            <p:custDataLst>
              <p:tags r:id="rId5"/>
            </p:custDataLst>
          </p:nvPr>
        </p:nvPicPr>
        <p:blipFill>
          <a:blip r:embed="rId3"/>
          <a:stretch>
            <a:fillRect/>
          </a:stretch>
        </p:blipFill>
        <p:spPr>
          <a:xfrm>
            <a:off x="609600" y="693738"/>
            <a:ext cx="560388" cy="534987"/>
          </a:xfrm>
          <a:prstGeom prst="rect">
            <a:avLst/>
          </a:prstGeom>
          <a:noFill/>
          <a:ln w="9525">
            <a:noFill/>
          </a:ln>
        </p:spPr>
      </p:pic>
      <p:pic>
        <p:nvPicPr>
          <p:cNvPr id="31750" name="图片 3"/>
          <p:cNvPicPr>
            <a:picLocks noChangeAspect="1"/>
          </p:cNvPicPr>
          <p:nvPr>
            <p:custDataLst>
              <p:tags r:id="rId6"/>
            </p:custDataLst>
          </p:nvPr>
        </p:nvPicPr>
        <p:blipFill>
          <a:blip r:embed="rId7"/>
          <a:stretch>
            <a:fillRect/>
          </a:stretch>
        </p:blipFill>
        <p:spPr>
          <a:xfrm>
            <a:off x="2606675" y="1195388"/>
            <a:ext cx="950913" cy="933450"/>
          </a:xfrm>
          <a:prstGeom prst="rect">
            <a:avLst/>
          </a:prstGeom>
          <a:noFill/>
          <a:ln w="9525">
            <a:noFill/>
          </a:ln>
        </p:spPr>
      </p:pic>
      <p:pic>
        <p:nvPicPr>
          <p:cNvPr id="31751" name="图片 2"/>
          <p:cNvPicPr>
            <a:picLocks noChangeAspect="1"/>
          </p:cNvPicPr>
          <p:nvPr>
            <p:custDataLst>
              <p:tags r:id="rId8"/>
            </p:custDataLst>
          </p:nvPr>
        </p:nvPicPr>
        <p:blipFill>
          <a:blip r:embed="rId9"/>
          <a:stretch>
            <a:fillRect/>
          </a:stretch>
        </p:blipFill>
        <p:spPr>
          <a:xfrm>
            <a:off x="5986463" y="1724025"/>
            <a:ext cx="5949950" cy="4987925"/>
          </a:xfrm>
          <a:prstGeom prst="rect">
            <a:avLst/>
          </a:prstGeom>
          <a:noFill/>
          <a:ln w="9525">
            <a:noFill/>
          </a:ln>
        </p:spPr>
      </p:pic>
      <p:pic>
        <p:nvPicPr>
          <p:cNvPr id="31752" name="图片 1"/>
          <p:cNvPicPr>
            <a:picLocks noChangeAspect="1"/>
          </p:cNvPicPr>
          <p:nvPr>
            <p:custDataLst>
              <p:tags r:id="rId10"/>
            </p:custDataLst>
          </p:nvPr>
        </p:nvPicPr>
        <p:blipFill>
          <a:blip r:embed="rId11"/>
          <a:stretch>
            <a:fillRect/>
          </a:stretch>
        </p:blipFill>
        <p:spPr>
          <a:xfrm>
            <a:off x="10969625" y="1963738"/>
            <a:ext cx="1012825" cy="1003300"/>
          </a:xfrm>
          <a:prstGeom prst="rect">
            <a:avLst/>
          </a:prstGeom>
          <a:noFill/>
          <a:ln w="9525">
            <a:noFill/>
          </a:ln>
        </p:spPr>
      </p:pic>
      <p:sp>
        <p:nvSpPr>
          <p:cNvPr id="2" name="标题 1"/>
          <p:cNvSpPr>
            <a:spLocks noGrp="1"/>
          </p:cNvSpPr>
          <p:nvPr>
            <p:ph type="ctrTitle" hasCustomPrompt="1"/>
          </p:nvPr>
        </p:nvSpPr>
        <p:spPr>
          <a:xfrm>
            <a:off x="297749" y="2418276"/>
            <a:ext cx="6267075" cy="1544385"/>
          </a:xfrm>
        </p:spPr>
        <p:txBody>
          <a:bodyPr lIns="90000" tIns="46800" rIns="90000" bIns="46800" anchor="b">
            <a:normAutofit/>
          </a:bodyPr>
          <a:lstStyle>
            <a:lvl1pPr algn="l">
              <a:defRPr sz="5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hasCustomPrompt="1"/>
          </p:nvPr>
        </p:nvSpPr>
        <p:spPr>
          <a:xfrm>
            <a:off x="297750" y="4045199"/>
            <a:ext cx="6267076" cy="949494"/>
          </a:xfrm>
        </p:spPr>
        <p:txBody>
          <a:bodyPr lIns="90000" tIns="46800" rIns="90000" bIns="46800">
            <a:normAutofit/>
          </a:bodyPr>
          <a:lstStyle>
            <a:lvl1pPr marL="0" indent="0" algn="l">
              <a:buNone/>
              <a:defRPr sz="24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pic>
        <p:nvPicPr>
          <p:cNvPr id="32771"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32772"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32773"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32774"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32775"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90000" tIns="46800" rIns="90000" bIns="468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内容占位符 2"/>
          <p:cNvSpPr>
            <a:spLocks noGrp="1"/>
          </p:cNvSpPr>
          <p:nvPr>
            <p:ph idx="1"/>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pic>
        <p:nvPicPr>
          <p:cNvPr id="33795" name="图片 3"/>
          <p:cNvPicPr>
            <a:picLocks noChangeAspect="1"/>
          </p:cNvPicPr>
          <p:nvPr>
            <p:custDataLst>
              <p:tags r:id="rId2"/>
            </p:custDataLst>
          </p:nvPr>
        </p:nvPicPr>
        <p:blipFill>
          <a:blip r:embed="rId3"/>
          <a:stretch>
            <a:fillRect/>
          </a:stretch>
        </p:blipFill>
        <p:spPr>
          <a:xfrm rot="-868862" flipH="1">
            <a:off x="9334500" y="2427288"/>
            <a:ext cx="1066800" cy="1046162"/>
          </a:xfrm>
          <a:prstGeom prst="rect">
            <a:avLst/>
          </a:prstGeom>
          <a:noFill/>
          <a:ln w="9525">
            <a:noFill/>
          </a:ln>
        </p:spPr>
      </p:pic>
      <p:pic>
        <p:nvPicPr>
          <p:cNvPr id="33796" name="图片 3"/>
          <p:cNvPicPr>
            <a:picLocks noChangeAspect="1"/>
          </p:cNvPicPr>
          <p:nvPr>
            <p:custDataLst>
              <p:tags r:id="rId4"/>
            </p:custDataLst>
          </p:nvPr>
        </p:nvPicPr>
        <p:blipFill>
          <a:blip r:embed="rId3"/>
          <a:stretch>
            <a:fillRect/>
          </a:stretch>
        </p:blipFill>
        <p:spPr>
          <a:xfrm>
            <a:off x="2212975" y="2452688"/>
            <a:ext cx="950913" cy="933450"/>
          </a:xfrm>
          <a:prstGeom prst="rect">
            <a:avLst/>
          </a:prstGeom>
          <a:noFill/>
          <a:ln w="9525">
            <a:noFill/>
          </a:ln>
        </p:spPr>
      </p:pic>
      <p:pic>
        <p:nvPicPr>
          <p:cNvPr id="33797" name="图片 8"/>
          <p:cNvPicPr>
            <a:picLocks noChangeAspect="1"/>
          </p:cNvPicPr>
          <p:nvPr>
            <p:custDataLst>
              <p:tags r:id="rId5"/>
            </p:custDataLst>
          </p:nvPr>
        </p:nvPicPr>
        <p:blipFill>
          <a:blip r:embed="rId6"/>
          <a:stretch>
            <a:fillRect/>
          </a:stretch>
        </p:blipFill>
        <p:spPr>
          <a:xfrm>
            <a:off x="4859338" y="-30162"/>
            <a:ext cx="1836737" cy="2236787"/>
          </a:xfrm>
          <a:prstGeom prst="rect">
            <a:avLst/>
          </a:prstGeom>
          <a:noFill/>
          <a:ln w="9525">
            <a:noFill/>
          </a:ln>
        </p:spPr>
      </p:pic>
      <p:pic>
        <p:nvPicPr>
          <p:cNvPr id="33798" name="图片 9"/>
          <p:cNvPicPr>
            <a:picLocks noChangeAspect="1"/>
          </p:cNvPicPr>
          <p:nvPr>
            <p:custDataLst>
              <p:tags r:id="rId7"/>
            </p:custDataLst>
          </p:nvPr>
        </p:nvPicPr>
        <p:blipFill>
          <a:blip r:embed="rId8"/>
          <a:stretch>
            <a:fillRect/>
          </a:stretch>
        </p:blipFill>
        <p:spPr>
          <a:xfrm>
            <a:off x="5068888" y="4519613"/>
            <a:ext cx="2060575" cy="2325687"/>
          </a:xfrm>
          <a:prstGeom prst="rect">
            <a:avLst/>
          </a:prstGeom>
          <a:noFill/>
          <a:ln w="9525">
            <a:noFill/>
          </a:ln>
        </p:spPr>
      </p:pic>
      <p:sp>
        <p:nvSpPr>
          <p:cNvPr id="2" name="标题 1"/>
          <p:cNvSpPr>
            <a:spLocks noGrp="1"/>
          </p:cNvSpPr>
          <p:nvPr>
            <p:ph type="title" hasCustomPrompt="1"/>
          </p:nvPr>
        </p:nvSpPr>
        <p:spPr>
          <a:xfrm>
            <a:off x="3260693" y="2167556"/>
            <a:ext cx="6000814" cy="1087284"/>
          </a:xfrm>
        </p:spPr>
        <p:txBody>
          <a:bodyPr lIns="90000" tIns="46800" rIns="90000" bIns="46800" anchor="b">
            <a:normAutofit/>
          </a:bodyPr>
          <a:lstStyle>
            <a:lvl1pPr algn="ctr">
              <a:defRPr sz="44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260693" y="3340566"/>
            <a:ext cx="6000814" cy="1006960"/>
          </a:xfrm>
        </p:spPr>
        <p:txBody>
          <a:bodyPr lIns="90000" tIns="46800" rIns="90000" bIns="46800">
            <a:normAutofit/>
          </a:bodyPr>
          <a:lstStyle>
            <a:lvl1pPr marL="0" indent="0" algn="ctr">
              <a:buNone/>
              <a:defRPr sz="18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custDataLst>
              <p:tags r:id="rId9"/>
            </p:custDataLst>
          </p:nvPr>
        </p:nvSpPr>
        <p:spPr>
          <a:xfrm>
            <a:off x="879475" y="6350000"/>
            <a:ext cx="2700338" cy="315913"/>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0"/>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1"/>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348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348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348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348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348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pic>
        <p:nvPicPr>
          <p:cNvPr id="9219"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9220"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9221"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9222"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9223"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内容占位符 2"/>
          <p:cNvSpPr>
            <a:spLocks noGrp="1"/>
          </p:cNvSpPr>
          <p:nvPr>
            <p:ph sz="half" idx="1"/>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a:sym typeface="+mn-ea"/>
              </a:rPr>
              <a:t>单击此处编辑母版文本样式</a:t>
            </a:r>
            <a:endParaRPr strike="noStrike" noProof="1">
              <a:sym typeface="+mn-ea"/>
            </a:endParaRPr>
          </a:p>
          <a:p>
            <a:pPr lvl="1" fontAlgn="auto"/>
            <a:r>
              <a:rPr strike="noStrike" noProof="1">
                <a:sym typeface="+mn-ea"/>
              </a:rPr>
              <a:t>第二级</a:t>
            </a:r>
            <a:endParaRPr strike="noStrike" noProof="1">
              <a:sym typeface="+mn-ea"/>
            </a:endParaRPr>
          </a:p>
          <a:p>
            <a:pPr lvl="2" fontAlgn="auto"/>
            <a:r>
              <a:rPr strike="noStrike" noProof="1">
                <a:sym typeface="+mn-ea"/>
              </a:rPr>
              <a:t>第三级</a:t>
            </a:r>
            <a:endParaRPr strike="noStrike" noProof="1">
              <a:sym typeface="+mn-ea"/>
            </a:endParaRPr>
          </a:p>
          <a:p>
            <a:pPr lvl="3" fontAlgn="auto"/>
            <a:r>
              <a:rPr strike="noStrike" noProof="1">
                <a:sym typeface="+mn-ea"/>
              </a:rPr>
              <a:t>第四级</a:t>
            </a:r>
            <a:endParaRPr strike="noStrike" noProof="1">
              <a:sym typeface="+mn-ea"/>
            </a:endParaRPr>
          </a:p>
          <a:p>
            <a:pPr lvl="4" fontAlgn="auto"/>
            <a:r>
              <a:rPr strike="noStrike" noProof="1">
                <a:sym typeface="+mn-ea"/>
              </a:rPr>
              <a:t>第五级</a:t>
            </a:r>
            <a:endParaRPr strike="noStrike" noProof="1">
              <a:sym typeface="+mn-ea"/>
            </a:endParaRPr>
          </a:p>
        </p:txBody>
      </p:sp>
      <p:sp>
        <p:nvSpPr>
          <p:cNvPr id="4" name="内容占位符 3"/>
          <p:cNvSpPr>
            <a:spLocks noGrp="1"/>
          </p:cNvSpPr>
          <p:nvPr>
            <p:ph sz="half" idx="2"/>
          </p:nvPr>
        </p:nvSpPr>
        <p:spPr>
          <a:xfrm>
            <a:off x="6238877" y="952508"/>
            <a:ext cx="5283242" cy="5388907"/>
          </a:xfrm>
        </p:spPr>
        <p:txBody>
          <a:bodyPr>
            <a:noAutofit/>
          </a:bodyPr>
          <a:lstStyle>
            <a:lvl1pPr>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358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358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358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358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358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368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368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368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378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378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378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378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378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389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389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389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389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389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399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399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399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399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399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pic>
        <p:nvPicPr>
          <p:cNvPr id="40963"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40964"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40965"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40966"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40967"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7" name="内容占位符 6"/>
          <p:cNvSpPr>
            <a:spLocks noGrp="1"/>
          </p:cNvSpPr>
          <p:nvPr>
            <p:ph sz="quarter" idx="13"/>
          </p:nvPr>
        </p:nvSpPr>
        <p:spPr>
          <a:xfrm>
            <a:off x="669930" y="952508"/>
            <a:ext cx="10852237" cy="5388907"/>
          </a:xfrm>
        </p:spPr>
        <p:txBody>
          <a:bodyPr/>
          <a:lstStyle>
            <a:lvl1pPr>
              <a:defRPr>
                <a:solidFill>
                  <a:schemeClr val="tx1">
                    <a:lumMod val="85000"/>
                    <a:lumOff val="15000"/>
                  </a:schemeClr>
                </a:solidFill>
                <a:latin typeface="微软雅黑" panose="020B0503020204020204" pitchFamily="34" charset="-122"/>
                <a:ea typeface="微软雅黑" panose="020B0503020204020204" pitchFamily="34" charset="-122"/>
              </a:defRPr>
            </a:lvl1pPr>
            <a:lvl2pPr>
              <a:defRPr>
                <a:solidFill>
                  <a:schemeClr val="tx1">
                    <a:lumMod val="85000"/>
                    <a:lumOff val="15000"/>
                  </a:schemeClr>
                </a:solidFill>
                <a:latin typeface="微软雅黑" panose="020B0503020204020204" pitchFamily="34" charset="-122"/>
                <a:ea typeface="微软雅黑" panose="020B0503020204020204" pitchFamily="34" charset="-122"/>
              </a:defRPr>
            </a:lvl2pPr>
            <a:lvl3pPr>
              <a:defRPr>
                <a:solidFill>
                  <a:schemeClr val="tx1">
                    <a:lumMod val="85000"/>
                    <a:lumOff val="15000"/>
                  </a:schemeClr>
                </a:solidFill>
                <a:latin typeface="微软雅黑" panose="020B0503020204020204" pitchFamily="34" charset="-122"/>
                <a:ea typeface="微软雅黑" panose="020B0503020204020204" pitchFamily="34" charset="-122"/>
              </a:defRPr>
            </a:lvl3pPr>
            <a:lvl4pPr>
              <a:defRPr>
                <a:solidFill>
                  <a:schemeClr val="tx1">
                    <a:lumMod val="85000"/>
                    <a:lumOff val="15000"/>
                  </a:schemeClr>
                </a:solidFill>
                <a:latin typeface="微软雅黑" panose="020B0503020204020204" pitchFamily="34" charset="-122"/>
                <a:ea typeface="微软雅黑" panose="020B0503020204020204" pitchFamily="34" charset="-122"/>
              </a:defRPr>
            </a:lvl4pPr>
            <a:lvl5pPr>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3" name="日期占位符 2"/>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pic>
        <p:nvPicPr>
          <p:cNvPr id="41987" name="图片 5"/>
          <p:cNvPicPr>
            <a:picLocks noChangeAspect="1"/>
          </p:cNvPicPr>
          <p:nvPr>
            <p:custDataLst>
              <p:tags r:id="rId2"/>
            </p:custDataLst>
          </p:nvPr>
        </p:nvPicPr>
        <p:blipFill>
          <a:blip r:embed="rId3"/>
          <a:stretch>
            <a:fillRect/>
          </a:stretch>
        </p:blipFill>
        <p:spPr>
          <a:xfrm>
            <a:off x="2868613" y="3490913"/>
            <a:ext cx="2543175" cy="3108325"/>
          </a:xfrm>
          <a:prstGeom prst="rect">
            <a:avLst/>
          </a:prstGeom>
          <a:noFill/>
          <a:ln w="9525">
            <a:noFill/>
          </a:ln>
        </p:spPr>
      </p:pic>
      <p:pic>
        <p:nvPicPr>
          <p:cNvPr id="41988" name="图片 6"/>
          <p:cNvPicPr>
            <a:picLocks noChangeAspect="1"/>
          </p:cNvPicPr>
          <p:nvPr>
            <p:custDataLst>
              <p:tags r:id="rId4"/>
            </p:custDataLst>
          </p:nvPr>
        </p:nvPicPr>
        <p:blipFill>
          <a:blip r:embed="rId5"/>
          <a:stretch>
            <a:fillRect/>
          </a:stretch>
        </p:blipFill>
        <p:spPr>
          <a:xfrm>
            <a:off x="6350" y="1612900"/>
            <a:ext cx="3257550" cy="5243513"/>
          </a:xfrm>
          <a:prstGeom prst="rect">
            <a:avLst/>
          </a:prstGeom>
          <a:noFill/>
          <a:ln w="9525">
            <a:noFill/>
          </a:ln>
        </p:spPr>
      </p:pic>
      <p:pic>
        <p:nvPicPr>
          <p:cNvPr id="41989" name="图片 6"/>
          <p:cNvPicPr>
            <a:picLocks noChangeAspect="1"/>
          </p:cNvPicPr>
          <p:nvPr>
            <p:custDataLst>
              <p:tags r:id="rId6"/>
            </p:custDataLst>
          </p:nvPr>
        </p:nvPicPr>
        <p:blipFill>
          <a:blip r:embed="rId7"/>
          <a:stretch>
            <a:fillRect/>
          </a:stretch>
        </p:blipFill>
        <p:spPr>
          <a:xfrm rot="-4269324">
            <a:off x="3570288" y="5589588"/>
            <a:ext cx="568325" cy="542925"/>
          </a:xfrm>
          <a:prstGeom prst="rect">
            <a:avLst/>
          </a:prstGeom>
          <a:noFill/>
          <a:ln w="9525">
            <a:noFill/>
          </a:ln>
        </p:spPr>
      </p:pic>
      <p:pic>
        <p:nvPicPr>
          <p:cNvPr id="41990" name="图片 5"/>
          <p:cNvPicPr>
            <a:picLocks noChangeAspect="1"/>
          </p:cNvPicPr>
          <p:nvPr>
            <p:custDataLst>
              <p:tags r:id="rId8"/>
            </p:custDataLst>
          </p:nvPr>
        </p:nvPicPr>
        <p:blipFill>
          <a:blip r:embed="rId7"/>
          <a:stretch>
            <a:fillRect/>
          </a:stretch>
        </p:blipFill>
        <p:spPr>
          <a:xfrm rot="-1176787">
            <a:off x="1217613" y="5848350"/>
            <a:ext cx="563562" cy="536575"/>
          </a:xfrm>
          <a:prstGeom prst="rect">
            <a:avLst/>
          </a:prstGeom>
          <a:noFill/>
          <a:ln w="9525">
            <a:noFill/>
          </a:ln>
        </p:spPr>
      </p:pic>
      <p:pic>
        <p:nvPicPr>
          <p:cNvPr id="41991" name="图片 9"/>
          <p:cNvPicPr>
            <a:picLocks noChangeAspect="1"/>
          </p:cNvPicPr>
          <p:nvPr>
            <p:custDataLst>
              <p:tags r:id="rId9"/>
            </p:custDataLst>
          </p:nvPr>
        </p:nvPicPr>
        <p:blipFill>
          <a:blip r:embed="rId10"/>
          <a:stretch>
            <a:fillRect/>
          </a:stretch>
        </p:blipFill>
        <p:spPr>
          <a:xfrm>
            <a:off x="4964113" y="4621213"/>
            <a:ext cx="1830387" cy="2236787"/>
          </a:xfrm>
          <a:prstGeom prst="rect">
            <a:avLst/>
          </a:prstGeom>
          <a:noFill/>
          <a:ln w="9525">
            <a:noFill/>
          </a:ln>
        </p:spPr>
      </p:pic>
      <p:pic>
        <p:nvPicPr>
          <p:cNvPr id="41992" name="图片 10"/>
          <p:cNvPicPr>
            <a:picLocks noChangeAspect="1"/>
          </p:cNvPicPr>
          <p:nvPr>
            <p:custDataLst>
              <p:tags r:id="rId11"/>
            </p:custDataLst>
          </p:nvPr>
        </p:nvPicPr>
        <p:blipFill>
          <a:blip r:embed="rId12"/>
          <a:stretch>
            <a:fillRect/>
          </a:stretch>
        </p:blipFill>
        <p:spPr>
          <a:xfrm>
            <a:off x="3616325" y="369888"/>
            <a:ext cx="2659063" cy="3116262"/>
          </a:xfrm>
          <a:prstGeom prst="rect">
            <a:avLst/>
          </a:prstGeom>
          <a:noFill/>
          <a:ln w="9525">
            <a:noFill/>
          </a:ln>
        </p:spPr>
      </p:pic>
      <p:pic>
        <p:nvPicPr>
          <p:cNvPr id="41993" name="图片 3"/>
          <p:cNvPicPr>
            <a:picLocks noChangeAspect="1"/>
          </p:cNvPicPr>
          <p:nvPr>
            <p:custDataLst>
              <p:tags r:id="rId13"/>
            </p:custDataLst>
          </p:nvPr>
        </p:nvPicPr>
        <p:blipFill>
          <a:blip r:embed="rId14"/>
          <a:stretch>
            <a:fillRect/>
          </a:stretch>
        </p:blipFill>
        <p:spPr>
          <a:xfrm rot="-868862" flipH="1">
            <a:off x="10272713" y="1108075"/>
            <a:ext cx="1066800" cy="1046163"/>
          </a:xfrm>
          <a:prstGeom prst="rect">
            <a:avLst/>
          </a:prstGeom>
          <a:noFill/>
          <a:ln w="9525">
            <a:noFill/>
          </a:ln>
        </p:spPr>
      </p:pic>
      <p:pic>
        <p:nvPicPr>
          <p:cNvPr id="41994" name="图片 4"/>
          <p:cNvPicPr>
            <a:picLocks noChangeAspect="1"/>
          </p:cNvPicPr>
          <p:nvPr>
            <p:custDataLst>
              <p:tags r:id="rId15"/>
            </p:custDataLst>
          </p:nvPr>
        </p:nvPicPr>
        <p:blipFill>
          <a:blip r:embed="rId7"/>
          <a:stretch>
            <a:fillRect/>
          </a:stretch>
        </p:blipFill>
        <p:spPr>
          <a:xfrm>
            <a:off x="8472488" y="5543550"/>
            <a:ext cx="558800" cy="533400"/>
          </a:xfrm>
          <a:prstGeom prst="rect">
            <a:avLst/>
          </a:prstGeom>
          <a:noFill/>
          <a:ln w="9525">
            <a:noFill/>
          </a:ln>
        </p:spPr>
      </p:pic>
      <p:pic>
        <p:nvPicPr>
          <p:cNvPr id="41995" name="图片 3"/>
          <p:cNvPicPr>
            <a:picLocks noChangeAspect="1"/>
          </p:cNvPicPr>
          <p:nvPr>
            <p:custDataLst>
              <p:tags r:id="rId16"/>
            </p:custDataLst>
          </p:nvPr>
        </p:nvPicPr>
        <p:blipFill>
          <a:blip r:embed="rId14"/>
          <a:stretch>
            <a:fillRect/>
          </a:stretch>
        </p:blipFill>
        <p:spPr>
          <a:xfrm>
            <a:off x="2420938" y="1196975"/>
            <a:ext cx="950912" cy="933450"/>
          </a:xfrm>
          <a:prstGeom prst="rect">
            <a:avLst/>
          </a:prstGeom>
          <a:noFill/>
          <a:ln w="9525">
            <a:noFill/>
          </a:ln>
        </p:spPr>
      </p:pic>
      <p:sp>
        <p:nvSpPr>
          <p:cNvPr id="2" name="标题 1"/>
          <p:cNvSpPr>
            <a:spLocks noGrp="1"/>
          </p:cNvSpPr>
          <p:nvPr>
            <p:ph type="title" hasCustomPrompt="1"/>
          </p:nvPr>
        </p:nvSpPr>
        <p:spPr>
          <a:xfrm>
            <a:off x="6393201" y="2148532"/>
            <a:ext cx="5601600" cy="1544400"/>
          </a:xfrm>
        </p:spPr>
        <p:txBody>
          <a:bodyPr lIns="90000" tIns="46800" rIns="90000" bIns="46800" anchor="b"/>
          <a:lstStyle>
            <a:lvl1pPr algn="r">
              <a:defRPr sz="7200" u="none" strike="noStrike" kern="1200" cap="none" spc="200" normalizeH="0" baseline="0">
                <a:solidFill>
                  <a:schemeClr val="accent1"/>
                </a:solidFill>
                <a:uFillTx/>
                <a:ea typeface="汉仪旗黑-85S" pitchFamily="18" charset="-122"/>
              </a:defRPr>
            </a:lvl1pPr>
          </a:lstStyle>
          <a:p>
            <a:pPr fontAlgn="auto"/>
            <a:r>
              <a:rPr lang="zh-CN" altLang="en-US" strike="noStrike" noProof="1" dirty="0"/>
              <a:t>编辑标题</a:t>
            </a:r>
            <a:endParaRPr lang="zh-CN" altLang="en-US" strike="noStrike" noProof="1" dirty="0"/>
          </a:p>
        </p:txBody>
      </p:sp>
      <p:sp>
        <p:nvSpPr>
          <p:cNvPr id="16" name="副标题 2"/>
          <p:cNvSpPr>
            <a:spLocks noGrp="1"/>
          </p:cNvSpPr>
          <p:nvPr>
            <p:ph type="subTitle" idx="1" hasCustomPrompt="1"/>
          </p:nvPr>
        </p:nvSpPr>
        <p:spPr>
          <a:xfrm>
            <a:off x="6393200" y="3788152"/>
            <a:ext cx="5606253" cy="949494"/>
          </a:xfrm>
        </p:spPr>
        <p:txBody>
          <a:bodyPr lIns="90000" tIns="46800" rIns="90000" bIns="46800">
            <a:normAutofit/>
          </a:bodyPr>
          <a:lstStyle>
            <a:lvl1pPr marL="0" indent="0" algn="r">
              <a:buNone/>
              <a:defRPr sz="3600"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auto"/>
            <a:r>
              <a:rPr lang="zh-CN" altLang="en-US" strike="noStrike" noProof="1" dirty="0"/>
              <a:t>单击此处编辑副标题</a:t>
            </a:r>
            <a:endParaRPr lang="zh-CN" altLang="en-US" strike="noStrike" noProof="1" dirty="0"/>
          </a:p>
        </p:txBody>
      </p:sp>
      <p:sp>
        <p:nvSpPr>
          <p:cNvPr id="3" name="日期占位符 2"/>
          <p:cNvSpPr>
            <a:spLocks noGrp="1"/>
          </p:cNvSpPr>
          <p:nvPr>
            <p:ph type="dt" sz="half" idx="10"/>
            <p:custDataLst>
              <p:tags r:id="rId17"/>
            </p:custDataLst>
          </p:nvPr>
        </p:nvSpPr>
        <p:spPr>
          <a:xfrm>
            <a:off x="723900" y="6356350"/>
            <a:ext cx="2743200" cy="365125"/>
          </a:xfrm>
          <a:prstGeom prst="rect">
            <a:avLst/>
          </a:prstGeom>
        </p:spPr>
        <p:txBody>
          <a:bodyPr vert="horz" lIns="91440" tIns="45720" rIns="91440" bIns="45720" rtlCol="0" anchor="ctr">
            <a:normAutofit/>
          </a:bodyPr>
          <a:lstStyle/>
          <a:p>
            <a:pPr fontAlgn="base"/>
            <a:fld id="{D997B5FA-0921-464F-AAE1-844C04324D75}"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custDataLst>
              <p:tags r:id="rId18"/>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5" name="灯片编号占位符 4"/>
          <p:cNvSpPr>
            <a:spLocks noGrp="1"/>
          </p:cNvSpPr>
          <p:nvPr>
            <p:ph type="sldNum" sz="quarter" idx="12"/>
            <p:custDataLst>
              <p:tags r:id="rId19"/>
            </p:custDataLst>
          </p:nvPr>
        </p:nvSpPr>
        <p:spPr>
          <a:xfrm>
            <a:off x="8610600" y="6350000"/>
            <a:ext cx="2700338" cy="315913"/>
          </a:xfrm>
          <a:prstGeom prst="rect">
            <a:avLst/>
          </a:prstGeom>
        </p:spPr>
        <p:txBody>
          <a:bodyPr vert="horz" lIns="91440" tIns="45720" rIns="91440" bIns="45720" rtlCol="0" anchor="ctr">
            <a:normAutofit/>
          </a:bodyPr>
          <a:lstStyle/>
          <a:p>
            <a:pPr fontAlgn="base"/>
            <a:fld id="{565CE74E-AB26-4998-AD42-012C4C1AD076}"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z="1800" strike="noStrike" noProof="1"/>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pic>
        <p:nvPicPr>
          <p:cNvPr id="10243" name="图片 9"/>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0244" name="图片 10"/>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0245" name="图片 11"/>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0246" name="图片 12"/>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0247" name="图片 13"/>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文本占位符 2"/>
          <p:cNvSpPr>
            <a:spLocks noGrp="1"/>
          </p:cNvSpPr>
          <p:nvPr>
            <p:ph type="body" idx="1" hasCustomPrompt="1"/>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lang="zh-CN" altLang="en-US" strike="noStrike" noProof="1" dirty="0"/>
              <a:t>单击此处编辑文本</a:t>
            </a:r>
            <a:endParaRPr lang="zh-CN" altLang="en-US" strike="noStrike" noProof="1" dirty="0"/>
          </a:p>
        </p:txBody>
      </p:sp>
      <p:sp>
        <p:nvSpPr>
          <p:cNvPr id="4" name="内容占位符 3"/>
          <p:cNvSpPr>
            <a:spLocks noGrp="1"/>
          </p:cNvSpPr>
          <p:nvPr>
            <p:ph sz="half" idx="2"/>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5" name="文本占位符 4"/>
          <p:cNvSpPr>
            <a:spLocks noGrp="1"/>
          </p:cNvSpPr>
          <p:nvPr>
            <p:ph type="body" sz="quarter" idx="3" hasCustomPrompt="1"/>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auto"/>
            <a:r>
              <a:rPr strike="noStrike" noProof="1">
                <a:sym typeface="+mn-ea"/>
              </a:rPr>
              <a:t>单击此处编辑文本</a:t>
            </a:r>
            <a:endParaRPr strike="noStrike" noProof="1">
              <a:sym typeface="+mn-ea"/>
            </a:endParaRPr>
          </a:p>
        </p:txBody>
      </p:sp>
      <p:sp>
        <p:nvSpPr>
          <p:cNvPr id="6" name="内容占位符 5"/>
          <p:cNvSpPr>
            <a:spLocks noGrp="1"/>
          </p:cNvSpPr>
          <p:nvPr>
            <p:ph sz="quarter" idx="4"/>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fontAlgn="auto"/>
            <a:r>
              <a:rPr strike="noStrike" noProof="1" dirty="0">
                <a:sym typeface="+mn-ea"/>
              </a:rPr>
              <a:t>单击此处编辑母版文本样式</a:t>
            </a:r>
            <a:endParaRPr strike="noStrike" noProof="1" dirty="0">
              <a:sym typeface="+mn-ea"/>
            </a:endParaRPr>
          </a:p>
          <a:p>
            <a:pPr lvl="1" fontAlgn="auto"/>
            <a:r>
              <a:rPr strike="noStrike" noProof="1" dirty="0">
                <a:sym typeface="+mn-ea"/>
              </a:rPr>
              <a:t>第二级</a:t>
            </a:r>
            <a:endParaRPr strike="noStrike" noProof="1" dirty="0">
              <a:sym typeface="+mn-ea"/>
            </a:endParaRPr>
          </a:p>
          <a:p>
            <a:pPr lvl="2" fontAlgn="auto"/>
            <a:r>
              <a:rPr strike="noStrike" noProof="1" dirty="0">
                <a:sym typeface="+mn-ea"/>
              </a:rPr>
              <a:t>第三级</a:t>
            </a:r>
            <a:endParaRPr strike="noStrike" noProof="1" dirty="0">
              <a:sym typeface="+mn-ea"/>
            </a:endParaRPr>
          </a:p>
          <a:p>
            <a:pPr lvl="3" fontAlgn="auto"/>
            <a:r>
              <a:rPr strike="noStrike" noProof="1" dirty="0">
                <a:sym typeface="+mn-ea"/>
              </a:rPr>
              <a:t>第四级</a:t>
            </a:r>
            <a:endParaRPr strike="noStrike" noProof="1" dirty="0">
              <a:sym typeface="+mn-ea"/>
            </a:endParaRPr>
          </a:p>
          <a:p>
            <a:pPr lvl="4" fontAlgn="auto"/>
            <a:r>
              <a:rPr strike="noStrike" noProof="1" dirty="0">
                <a:sym typeface="+mn-ea"/>
              </a:rPr>
              <a:t>第五级</a:t>
            </a:r>
            <a:endParaRPr strike="noStrike" noProof="1" dirty="0">
              <a:sym typeface="+mn-ea"/>
            </a:endParaRPr>
          </a:p>
        </p:txBody>
      </p:sp>
      <p:sp>
        <p:nvSpPr>
          <p:cNvPr id="7" name="日期占位符 6"/>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9" name="灯片编号占位符 8"/>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pic>
        <p:nvPicPr>
          <p:cNvPr id="11267" name="图片 5"/>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1268" name="图片 8"/>
          <p:cNvPicPr>
            <a:picLocks noChangeAspect="1"/>
          </p:cNvPicPr>
          <p:nvPr>
            <p:custDataLst>
              <p:tags r:id="rId4"/>
            </p:custDataLst>
          </p:nvPr>
        </p:nvPicPr>
        <p:blipFill>
          <a:blip r:embed="rId5"/>
          <a:stretch>
            <a:fillRect/>
          </a:stretch>
        </p:blipFill>
        <p:spPr>
          <a:xfrm>
            <a:off x="260350" y="114300"/>
            <a:ext cx="546100" cy="534988"/>
          </a:xfrm>
          <a:prstGeom prst="rect">
            <a:avLst/>
          </a:prstGeom>
          <a:noFill/>
          <a:ln w="9525">
            <a:noFill/>
          </a:ln>
        </p:spPr>
      </p:pic>
      <p:pic>
        <p:nvPicPr>
          <p:cNvPr id="11269" name="图片 9"/>
          <p:cNvPicPr>
            <a:picLocks noChangeAspect="1"/>
          </p:cNvPicPr>
          <p:nvPr>
            <p:custDataLst>
              <p:tags r:id="rId6"/>
            </p:custDataLst>
          </p:nvPr>
        </p:nvPicPr>
        <p:blipFill>
          <a:blip r:embed="rId7"/>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日期占位符 2"/>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5" name="灯片编号占位符 4"/>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pic>
        <p:nvPicPr>
          <p:cNvPr id="12291" name="图片 7"/>
          <p:cNvPicPr>
            <a:picLocks noChangeAspect="1"/>
          </p:cNvPicPr>
          <p:nvPr userDrawn="1">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2292" name="图片 8"/>
          <p:cNvPicPr>
            <a:picLocks noChangeAspect="1"/>
          </p:cNvPicPr>
          <p:nvPr userDrawn="1">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2293" name="图片 9"/>
          <p:cNvPicPr>
            <a:picLocks noChangeAspect="1"/>
          </p:cNvPicPr>
          <p:nvPr userDrawn="1">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2294" name="图片 10"/>
          <p:cNvPicPr>
            <a:picLocks noChangeAspect="1"/>
          </p:cNvPicPr>
          <p:nvPr userDrawn="1">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2295" name="图片 11"/>
          <p:cNvPicPr>
            <a:picLocks noChangeAspect="1"/>
          </p:cNvPicPr>
          <p:nvPr userDrawn="1">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5" name="标题 4"/>
          <p:cNvSpPr>
            <a:spLocks noGrp="1"/>
          </p:cNvSpPr>
          <p:nvPr>
            <p:ph type="title"/>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2" name="日期占位符 1"/>
          <p:cNvSpPr>
            <a:spLocks noGrp="1"/>
          </p:cNvSpPr>
          <p:nvPr>
            <p:ph type="dt" sz="half" idx="10"/>
          </p:nvPr>
        </p:nvSpPr>
        <p:spPr>
          <a:xfrm>
            <a:off x="879475" y="6350000"/>
            <a:ext cx="2700338" cy="315913"/>
          </a:xfrm>
          <a:prstGeom prst="rect">
            <a:avLst/>
          </a:prstGeom>
        </p:spPr>
        <p:txBody>
          <a:bodyPr vert="horz" lIns="91440" tIns="45720" rIns="91440" bIns="45720" rtlCol="0" anchor="ctr">
            <a:normAutofit/>
          </a:bodyPr>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a:xfrm>
            <a:off x="4116388" y="6350000"/>
            <a:ext cx="3959225" cy="315913"/>
          </a:xfrm>
          <a:prstGeom prst="rect">
            <a:avLst/>
          </a:prstGeom>
        </p:spPr>
        <p:txBody>
          <a:bodyPr vert="horz" lIns="91440" tIns="45720" rIns="91440" bIns="45720" rtlCol="0" anchor="ctr">
            <a:normAutofit/>
          </a:bodyPr>
          <a:p>
            <a:pPr fontAlgn="base"/>
            <a:endParaRPr lang="zh-CN" altLang="en-US" strike="noStrike" noProof="1" dirty="0"/>
          </a:p>
        </p:txBody>
      </p:sp>
      <p:sp>
        <p:nvSpPr>
          <p:cNvPr id="4" name="灯片编号占位符 3"/>
          <p:cNvSpPr>
            <a:spLocks noGrp="1"/>
          </p:cNvSpPr>
          <p:nvPr>
            <p:ph type="sldNum" sz="quarter" idx="12"/>
          </p:nvPr>
        </p:nvSpPr>
        <p:spPr>
          <a:xfrm>
            <a:off x="8610600" y="6350000"/>
            <a:ext cx="2700338" cy="315913"/>
          </a:xfrm>
          <a:prstGeom prst="rect">
            <a:avLst/>
          </a:prstGeom>
        </p:spPr>
        <p:txBody>
          <a:bodyPr vert="horz" lIns="91440" tIns="45720" rIns="91440" bIns="45720" rtlCol="0" anchor="ctr">
            <a:normAutofit/>
          </a:bodyPr>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pic>
        <p:nvPicPr>
          <p:cNvPr id="13315" name="图片 7"/>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3316" name="图片 8"/>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3317" name="图片 9"/>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3318" name="图片 10"/>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3319" name="图片 11"/>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标题 1"/>
          <p:cNvSpPr>
            <a:spLocks noGrp="1"/>
          </p:cNvSpPr>
          <p:nvPr>
            <p:ph type="title"/>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fontAlgn="auto"/>
            <a:r>
              <a:rPr strike="noStrike" noProof="1" dirty="0">
                <a:sym typeface="+mn-ea"/>
              </a:rPr>
              <a:t>单击此处编辑母版标题样式</a:t>
            </a:r>
            <a:endParaRPr strike="noStrike" noProof="1" dirty="0">
              <a:sym typeface="+mn-ea"/>
            </a:endParaRPr>
          </a:p>
        </p:txBody>
      </p:sp>
      <p:sp>
        <p:nvSpPr>
          <p:cNvPr id="3" name="图片占位符 2"/>
          <p:cNvSpPr>
            <a:spLocks noGrp="1"/>
          </p:cNvSpPr>
          <p:nvPr>
            <p:ph type="pic" idx="1"/>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fontAlgn="auto"/>
            <a:endParaRPr strike="noStrike" noProof="1" dirty="0">
              <a:sym typeface="+mn-ea"/>
            </a:endParaRPr>
          </a:p>
        </p:txBody>
      </p:sp>
      <p:sp>
        <p:nvSpPr>
          <p:cNvPr id="4" name="文本占位符 3"/>
          <p:cNvSpPr>
            <a:spLocks noGrp="1"/>
          </p:cNvSpPr>
          <p:nvPr>
            <p:ph type="body" sz="half" idx="2"/>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n-cs"/>
                <a:sym typeface="+mn-ea"/>
              </a:defRPr>
            </a:lvl1pPr>
          </a:lstStyle>
          <a:p>
            <a:pPr lvl="0" fontAlgn="auto"/>
            <a:r>
              <a:rPr strike="noStrike" noProof="1">
                <a:sym typeface="+mn-ea"/>
              </a:rPr>
              <a:t>单击此处编辑母版文本样式</a:t>
            </a:r>
            <a:endParaRPr strike="noStrike" noProof="1">
              <a:sym typeface="+mn-ea"/>
            </a:endParaRPr>
          </a:p>
        </p:txBody>
      </p:sp>
      <p:sp>
        <p:nvSpPr>
          <p:cNvPr id="5" name="日期占位符 4"/>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lvl1pPr>
              <a:lnSpc>
                <a:spcPct val="120000"/>
              </a:lnSpc>
              <a:defRPr/>
            </a:lvl1pPr>
          </a:lstStyle>
          <a:p>
            <a:pPr fontAlgn="base"/>
            <a:endParaRPr lang="zh-CN" altLang="en-US" strike="noStrike" noProof="1" dirty="0"/>
          </a:p>
        </p:txBody>
      </p:sp>
      <p:sp>
        <p:nvSpPr>
          <p:cNvPr id="7" name="灯片编号占位符 6"/>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lvl1pPr>
              <a:lnSpc>
                <a:spcPct val="120000"/>
              </a:lnSpc>
              <a:defRPr/>
            </a:lvl1p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pic>
        <p:nvPicPr>
          <p:cNvPr id="14339" name="图片 6"/>
          <p:cNvPicPr>
            <a:picLocks noChangeAspect="1"/>
          </p:cNvPicPr>
          <p:nvPr>
            <p:custDataLst>
              <p:tags r:id="rId2"/>
            </p:custDataLst>
          </p:nvPr>
        </p:nvPicPr>
        <p:blipFill>
          <a:blip r:embed="rId3"/>
          <a:stretch>
            <a:fillRect/>
          </a:stretch>
        </p:blipFill>
        <p:spPr>
          <a:xfrm>
            <a:off x="10899775" y="5443538"/>
            <a:ext cx="1292225" cy="1414462"/>
          </a:xfrm>
          <a:prstGeom prst="rect">
            <a:avLst/>
          </a:prstGeom>
          <a:noFill/>
          <a:ln w="9525">
            <a:noFill/>
          </a:ln>
        </p:spPr>
      </p:pic>
      <p:pic>
        <p:nvPicPr>
          <p:cNvPr id="14340" name="图片 7"/>
          <p:cNvPicPr>
            <a:picLocks noChangeAspect="1"/>
          </p:cNvPicPr>
          <p:nvPr>
            <p:custDataLst>
              <p:tags r:id="rId4"/>
            </p:custDataLst>
          </p:nvPr>
        </p:nvPicPr>
        <p:blipFill>
          <a:blip r:embed="rId5"/>
          <a:stretch>
            <a:fillRect/>
          </a:stretch>
        </p:blipFill>
        <p:spPr>
          <a:xfrm>
            <a:off x="311150" y="6194425"/>
            <a:ext cx="508000" cy="431800"/>
          </a:xfrm>
          <a:prstGeom prst="rect">
            <a:avLst/>
          </a:prstGeom>
          <a:noFill/>
          <a:ln w="9525">
            <a:noFill/>
          </a:ln>
        </p:spPr>
      </p:pic>
      <p:pic>
        <p:nvPicPr>
          <p:cNvPr id="14341" name="图片 8"/>
          <p:cNvPicPr>
            <a:picLocks noChangeAspect="1"/>
          </p:cNvPicPr>
          <p:nvPr>
            <p:custDataLst>
              <p:tags r:id="rId6"/>
            </p:custDataLst>
          </p:nvPr>
        </p:nvPicPr>
        <p:blipFill>
          <a:blip r:embed="rId7"/>
          <a:stretch>
            <a:fillRect/>
          </a:stretch>
        </p:blipFill>
        <p:spPr>
          <a:xfrm>
            <a:off x="10291763" y="6410325"/>
            <a:ext cx="354012" cy="336550"/>
          </a:xfrm>
          <a:prstGeom prst="rect">
            <a:avLst/>
          </a:prstGeom>
          <a:noFill/>
          <a:ln w="9525">
            <a:noFill/>
          </a:ln>
        </p:spPr>
      </p:pic>
      <p:pic>
        <p:nvPicPr>
          <p:cNvPr id="14342" name="图片 9"/>
          <p:cNvPicPr>
            <a:picLocks noChangeAspect="1"/>
          </p:cNvPicPr>
          <p:nvPr>
            <p:custDataLst>
              <p:tags r:id="rId8"/>
            </p:custDataLst>
          </p:nvPr>
        </p:nvPicPr>
        <p:blipFill>
          <a:blip r:embed="rId9"/>
          <a:stretch>
            <a:fillRect/>
          </a:stretch>
        </p:blipFill>
        <p:spPr>
          <a:xfrm>
            <a:off x="260350" y="114300"/>
            <a:ext cx="546100" cy="534988"/>
          </a:xfrm>
          <a:prstGeom prst="rect">
            <a:avLst/>
          </a:prstGeom>
          <a:noFill/>
          <a:ln w="9525">
            <a:noFill/>
          </a:ln>
        </p:spPr>
      </p:pic>
      <p:pic>
        <p:nvPicPr>
          <p:cNvPr id="14343" name="图片 10"/>
          <p:cNvPicPr>
            <a:picLocks noChangeAspect="1"/>
          </p:cNvPicPr>
          <p:nvPr>
            <p:custDataLst>
              <p:tags r:id="rId10"/>
            </p:custDataLst>
          </p:nvPr>
        </p:nvPicPr>
        <p:blipFill>
          <a:blip r:embed="rId11"/>
          <a:stretch>
            <a:fillRect/>
          </a:stretch>
        </p:blipFill>
        <p:spPr>
          <a:xfrm>
            <a:off x="11442700" y="53975"/>
            <a:ext cx="615950" cy="608013"/>
          </a:xfrm>
          <a:prstGeom prst="rect">
            <a:avLst/>
          </a:prstGeom>
          <a:noFill/>
          <a:ln w="9525">
            <a:noFill/>
          </a:ln>
        </p:spPr>
      </p:pic>
      <p:sp>
        <p:nvSpPr>
          <p:cNvPr id="2" name="竖排标题 1"/>
          <p:cNvSpPr>
            <a:spLocks noGrp="1"/>
          </p:cNvSpPr>
          <p:nvPr>
            <p:ph type="title" orient="ver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fontAlgn="auto"/>
            <a:r>
              <a:rPr strike="noStrike" noProof="1">
                <a:sym typeface="+mn-ea"/>
              </a:rPr>
              <a:t>单击此处编辑母版标题样式</a:t>
            </a:r>
            <a:endParaRPr strike="noStrike" noProof="1">
              <a:sym typeface="+mn-ea"/>
            </a:endParaRPr>
          </a:p>
        </p:txBody>
      </p:sp>
      <p:sp>
        <p:nvSpPr>
          <p:cNvPr id="3" name="竖排文字占位符 2"/>
          <p:cNvSpPr>
            <a:spLocks noGrp="1"/>
          </p:cNvSpPr>
          <p:nvPr>
            <p:ph type="body" orient="vert" idx="1"/>
          </p:nvPr>
        </p:nvSpPr>
        <p:spPr>
          <a:xfrm>
            <a:off x="669925" y="952500"/>
            <a:ext cx="9828101" cy="5388907"/>
          </a:xfrm>
        </p:spPr>
        <p:txBody>
          <a:bodyPr vert="eaVert"/>
          <a:lstStyle>
            <a:lvl1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trike="noStrike" noProof="1" dirty="0"/>
              <a:t>第三级</a:t>
            </a:r>
            <a:endParaRPr lang="zh-CN" altLang="en-US" strike="noStrike" noProof="1" dirty="0"/>
          </a:p>
          <a:p>
            <a:pPr lvl="3" fontAlgn="auto"/>
            <a:r>
              <a:rPr lang="zh-CN" altLang="en-US" strike="noStrike" noProof="1" dirty="0"/>
              <a:t>第四级</a:t>
            </a:r>
            <a:endParaRPr lang="zh-CN" altLang="en-US" strike="noStrike" noProof="1" dirty="0"/>
          </a:p>
          <a:p>
            <a:pPr lvl="4" fontAlgn="auto"/>
            <a:r>
              <a:rPr lang="zh-CN" altLang="en-US" strike="noStrike" noProof="1" dirty="0"/>
              <a:t>第五级</a:t>
            </a:r>
            <a:endParaRPr lang="zh-CN" altLang="en-US" strike="noStrike" noProof="1" dirty="0"/>
          </a:p>
        </p:txBody>
      </p:sp>
      <p:sp>
        <p:nvSpPr>
          <p:cNvPr id="4" name="日期占位符 3"/>
          <p:cNvSpPr>
            <a:spLocks noGrp="1"/>
          </p:cNvSpPr>
          <p:nvPr>
            <p:ph type="dt" sz="half" idx="10"/>
            <p:custDataLst>
              <p:tags r:id="rId12"/>
            </p:custDataLst>
          </p:nvPr>
        </p:nvSpPr>
        <p:spPr>
          <a:xfrm>
            <a:off x="879475" y="6350000"/>
            <a:ext cx="2700338" cy="315913"/>
          </a:xfrm>
          <a:prstGeom prst="rect">
            <a:avLst/>
          </a:prstGeom>
        </p:spPr>
        <p:txBody>
          <a:bodyPr vert="horz" lIns="91440" tIns="45720" rIns="91440" bIns="4572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custDataLst>
              <p:tags r:id="rId13"/>
            </p:custDataLst>
          </p:nvPr>
        </p:nvSpPr>
        <p:spPr>
          <a:xfrm>
            <a:off x="4116388" y="6350000"/>
            <a:ext cx="3959225" cy="315913"/>
          </a:xfrm>
          <a:prstGeom prst="rect">
            <a:avLst/>
          </a:prstGeom>
        </p:spPr>
        <p:txBody>
          <a:bodyPr vert="horz" lIns="91440" tIns="45720" rIns="91440" bIns="45720" rtlCol="0" anchor="ctr">
            <a:normAutofit/>
          </a:bodyPr>
          <a:lstStyle/>
          <a:p>
            <a:pPr fontAlgn="base"/>
            <a:endParaRPr lang="zh-CN" altLang="en-US" strike="noStrike" noProof="1"/>
          </a:p>
        </p:txBody>
      </p:sp>
      <p:sp>
        <p:nvSpPr>
          <p:cNvPr id="6" name="灯片编号占位符 5"/>
          <p:cNvSpPr>
            <a:spLocks noGrp="1"/>
          </p:cNvSpPr>
          <p:nvPr>
            <p:ph type="sldNum" sz="quarter" idx="12"/>
            <p:custDataLst>
              <p:tags r:id="rId14"/>
            </p:custDataLst>
          </p:nvPr>
        </p:nvSpPr>
        <p:spPr>
          <a:xfrm>
            <a:off x="8610600" y="6350000"/>
            <a:ext cx="2700338" cy="315913"/>
          </a:xfrm>
          <a:prstGeom prst="rect">
            <a:avLst/>
          </a:prstGeom>
        </p:spPr>
        <p:txBody>
          <a:bodyPr vert="horz" lIns="91440" tIns="45720" rIns="91440" bIns="4572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90.xml"/><Relationship Id="rId17" Type="http://schemas.openxmlformats.org/officeDocument/2006/relationships/tags" Target="../tags/tag89.xml"/><Relationship Id="rId16" Type="http://schemas.openxmlformats.org/officeDocument/2006/relationships/tags" Target="../tags/tag88.xml"/><Relationship Id="rId15" Type="http://schemas.openxmlformats.org/officeDocument/2006/relationships/tags" Target="../tags/tag87.xml"/><Relationship Id="rId14" Type="http://schemas.openxmlformats.org/officeDocument/2006/relationships/tags" Target="../tags/tag86.xml"/><Relationship Id="rId13" Type="http://schemas.openxmlformats.org/officeDocument/2006/relationships/tags" Target="../tags/tag85.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9" Type="http://schemas.openxmlformats.org/officeDocument/2006/relationships/theme" Target="../theme/theme2.xml"/><Relationship Id="rId18" Type="http://schemas.openxmlformats.org/officeDocument/2006/relationships/tags" Target="../tags/tag180.xml"/><Relationship Id="rId17" Type="http://schemas.openxmlformats.org/officeDocument/2006/relationships/tags" Target="../tags/tag179.xml"/><Relationship Id="rId16" Type="http://schemas.openxmlformats.org/officeDocument/2006/relationships/tags" Target="../tags/tag178.xml"/><Relationship Id="rId15" Type="http://schemas.openxmlformats.org/officeDocument/2006/relationships/tags" Target="../tags/tag177.xml"/><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8" Type="http://schemas.openxmlformats.org/officeDocument/2006/relationships/theme" Target="../theme/theme3.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9" Type="http://schemas.openxmlformats.org/officeDocument/2006/relationships/theme" Target="../theme/theme4.xml"/><Relationship Id="rId18" Type="http://schemas.openxmlformats.org/officeDocument/2006/relationships/tags" Target="../tags/tag320.xml"/><Relationship Id="rId17" Type="http://schemas.openxmlformats.org/officeDocument/2006/relationships/tags" Target="../tags/tag319.xml"/><Relationship Id="rId16" Type="http://schemas.openxmlformats.org/officeDocument/2006/relationships/tags" Target="../tags/tag318.xml"/><Relationship Id="rId15" Type="http://schemas.openxmlformats.org/officeDocument/2006/relationships/tags" Target="../tags/tag317.xml"/><Relationship Id="rId14" Type="http://schemas.openxmlformats.org/officeDocument/2006/relationships/tags" Target="../tags/tag316.xml"/><Relationship Id="rId13" Type="http://schemas.openxmlformats.org/officeDocument/2006/relationships/tags" Target="../tags/tag315.xml"/><Relationship Id="rId12" Type="http://schemas.openxmlformats.org/officeDocument/2006/relationships/slideLayout" Target="../slideLayouts/slideLayout47.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1027"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2051"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2"/>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3"/>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标题占位符 1"/>
          <p:cNvSpPr>
            <a:spLocks noGrp="1"/>
          </p:cNvSpPr>
          <p:nvPr>
            <p:ph type="title"/>
            <p:custDataLst>
              <p:tags r:id="rId13"/>
            </p:custDataLst>
          </p:nvPr>
        </p:nvSpPr>
        <p:spPr>
          <a:xfrm>
            <a:off x="669925" y="442913"/>
            <a:ext cx="10852150" cy="442912"/>
          </a:xfrm>
          <a:prstGeom prst="rect">
            <a:avLst/>
          </a:prstGeom>
          <a:noFill/>
          <a:ln w="9525">
            <a:noFill/>
          </a:ln>
        </p:spPr>
        <p:txBody>
          <a:bodyPr vert="horz" lIns="101600" tIns="38100" rIns="76200" bIns="38100" anchor="t" anchorCtr="0"/>
          <a:p>
            <a:pPr lvl="0"/>
            <a:r>
              <a:rPr lang="zh-CN" altLang="en-US" dirty="0"/>
              <a:t>单击此处编辑母版标题样式</a:t>
            </a:r>
            <a:endParaRPr lang="zh-CN" altLang="en-US" dirty="0"/>
          </a:p>
        </p:txBody>
      </p:sp>
      <p:sp>
        <p:nvSpPr>
          <p:cNvPr id="3075" name="文本占位符 2"/>
          <p:cNvSpPr>
            <a:spLocks noGrp="1"/>
          </p:cNvSpPr>
          <p:nvPr>
            <p:ph type="body"/>
            <p:custDataLst>
              <p:tags r:id="rId14"/>
            </p:custDataLst>
          </p:nvPr>
        </p:nvSpPr>
        <p:spPr>
          <a:xfrm>
            <a:off x="669925" y="952500"/>
            <a:ext cx="10852150" cy="5389563"/>
          </a:xfrm>
          <a:prstGeom prst="rect">
            <a:avLst/>
          </a:prstGeom>
          <a:noFill/>
          <a:ln w="9525">
            <a:noFill/>
          </a:ln>
        </p:spPr>
        <p:txBody>
          <a:bodyPr vert="horz" lIns="101600" tIns="0" rIns="82550" bIns="0" anchor="t" anchorCtr="0"/>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879475" y="6350000"/>
            <a:ext cx="2700338"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custDataLst>
              <p:tags r:id="rId16"/>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base"/>
            <a:endParaRPr lang="zh-CN" altLang="en-US" strike="noStrike" noProof="1" dirty="0"/>
          </a:p>
        </p:txBody>
      </p:sp>
      <p:sp>
        <p:nvSpPr>
          <p:cNvPr id="6" name="灯片编号占位符 5"/>
          <p:cNvSpPr>
            <a:spLocks noGrp="1"/>
          </p:cNvSpPr>
          <p:nvPr>
            <p:ph type="sldNum" sz="quarter" idx="4"/>
            <p:custDataLst>
              <p:tags r:id="rId17"/>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322.xml"/><Relationship Id="rId1" Type="http://schemas.openxmlformats.org/officeDocument/2006/relationships/tags" Target="../tags/tag321.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428.xml"/><Relationship Id="rId4" Type="http://schemas.openxmlformats.org/officeDocument/2006/relationships/tags" Target="../tags/tag427.xml"/><Relationship Id="rId3" Type="http://schemas.openxmlformats.org/officeDocument/2006/relationships/tags" Target="../tags/tag426.xml"/><Relationship Id="rId2" Type="http://schemas.openxmlformats.org/officeDocument/2006/relationships/tags" Target="../tags/tag425.xml"/><Relationship Id="rId1" Type="http://schemas.openxmlformats.org/officeDocument/2006/relationships/tags" Target="../tags/tag424.xml"/></Relationships>
</file>

<file path=ppt/slides/_rels/slide11.xml.rels><?xml version="1.0" encoding="UTF-8" standalone="yes"?>
<Relationships xmlns="http://schemas.openxmlformats.org/package/2006/relationships"><Relationship Id="rId9" Type="http://schemas.openxmlformats.org/officeDocument/2006/relationships/tags" Target="../tags/tag437.xml"/><Relationship Id="rId8" Type="http://schemas.openxmlformats.org/officeDocument/2006/relationships/tags" Target="../tags/tag436.xml"/><Relationship Id="rId7" Type="http://schemas.openxmlformats.org/officeDocument/2006/relationships/tags" Target="../tags/tag435.xml"/><Relationship Id="rId6" Type="http://schemas.openxmlformats.org/officeDocument/2006/relationships/tags" Target="../tags/tag434.xml"/><Relationship Id="rId5" Type="http://schemas.openxmlformats.org/officeDocument/2006/relationships/tags" Target="../tags/tag433.xml"/><Relationship Id="rId4" Type="http://schemas.openxmlformats.org/officeDocument/2006/relationships/tags" Target="../tags/tag432.xml"/><Relationship Id="rId3" Type="http://schemas.openxmlformats.org/officeDocument/2006/relationships/tags" Target="../tags/tag431.xml"/><Relationship Id="rId2" Type="http://schemas.openxmlformats.org/officeDocument/2006/relationships/tags" Target="../tags/tag430.xml"/><Relationship Id="rId15" Type="http://schemas.openxmlformats.org/officeDocument/2006/relationships/slideLayout" Target="../slideLayouts/slideLayout6.xml"/><Relationship Id="rId14" Type="http://schemas.openxmlformats.org/officeDocument/2006/relationships/tags" Target="../tags/tag442.xml"/><Relationship Id="rId13" Type="http://schemas.openxmlformats.org/officeDocument/2006/relationships/tags" Target="../tags/tag441.xml"/><Relationship Id="rId12" Type="http://schemas.openxmlformats.org/officeDocument/2006/relationships/tags" Target="../tags/tag440.xml"/><Relationship Id="rId11" Type="http://schemas.openxmlformats.org/officeDocument/2006/relationships/tags" Target="../tags/tag439.xml"/><Relationship Id="rId10" Type="http://schemas.openxmlformats.org/officeDocument/2006/relationships/tags" Target="../tags/tag438.xml"/><Relationship Id="rId1" Type="http://schemas.openxmlformats.org/officeDocument/2006/relationships/tags" Target="../tags/tag42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443.xml"/></Relationships>
</file>

<file path=ppt/slides/_rels/slide13.xml.rels><?xml version="1.0" encoding="UTF-8" standalone="yes"?>
<Relationships xmlns="http://schemas.openxmlformats.org/package/2006/relationships"><Relationship Id="rId9" Type="http://schemas.openxmlformats.org/officeDocument/2006/relationships/tags" Target="../tags/tag452.xml"/><Relationship Id="rId8" Type="http://schemas.openxmlformats.org/officeDocument/2006/relationships/tags" Target="../tags/tag451.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5" Type="http://schemas.openxmlformats.org/officeDocument/2006/relationships/slideLayout" Target="../slideLayouts/slideLayout6.xml"/><Relationship Id="rId14" Type="http://schemas.openxmlformats.org/officeDocument/2006/relationships/tags" Target="../tags/tag457.xml"/><Relationship Id="rId13" Type="http://schemas.openxmlformats.org/officeDocument/2006/relationships/tags" Target="../tags/tag456.xml"/><Relationship Id="rId12" Type="http://schemas.openxmlformats.org/officeDocument/2006/relationships/tags" Target="../tags/tag455.xml"/><Relationship Id="rId11" Type="http://schemas.openxmlformats.org/officeDocument/2006/relationships/tags" Target="../tags/tag454.xml"/><Relationship Id="rId10" Type="http://schemas.openxmlformats.org/officeDocument/2006/relationships/tags" Target="../tags/tag453.xml"/><Relationship Id="rId1" Type="http://schemas.openxmlformats.org/officeDocument/2006/relationships/tags" Target="../tags/tag444.xml"/></Relationships>
</file>

<file path=ppt/slides/_rels/slide14.xml.rels><?xml version="1.0" encoding="UTF-8" standalone="yes"?>
<Relationships xmlns="http://schemas.openxmlformats.org/package/2006/relationships"><Relationship Id="rId9" Type="http://schemas.openxmlformats.org/officeDocument/2006/relationships/tags" Target="../tags/tag466.xml"/><Relationship Id="rId8" Type="http://schemas.openxmlformats.org/officeDocument/2006/relationships/tags" Target="../tags/tag465.xml"/><Relationship Id="rId7" Type="http://schemas.openxmlformats.org/officeDocument/2006/relationships/tags" Target="../tags/tag464.xml"/><Relationship Id="rId6" Type="http://schemas.openxmlformats.org/officeDocument/2006/relationships/tags" Target="../tags/tag463.xml"/><Relationship Id="rId5" Type="http://schemas.openxmlformats.org/officeDocument/2006/relationships/tags" Target="../tags/tag462.xml"/><Relationship Id="rId4" Type="http://schemas.openxmlformats.org/officeDocument/2006/relationships/tags" Target="../tags/tag461.xml"/><Relationship Id="rId3" Type="http://schemas.openxmlformats.org/officeDocument/2006/relationships/tags" Target="../tags/tag460.xml"/><Relationship Id="rId2" Type="http://schemas.openxmlformats.org/officeDocument/2006/relationships/tags" Target="../tags/tag459.xml"/><Relationship Id="rId15" Type="http://schemas.openxmlformats.org/officeDocument/2006/relationships/slideLayout" Target="../slideLayouts/slideLayout6.xml"/><Relationship Id="rId14" Type="http://schemas.openxmlformats.org/officeDocument/2006/relationships/tags" Target="../tags/tag471.xml"/><Relationship Id="rId13" Type="http://schemas.openxmlformats.org/officeDocument/2006/relationships/tags" Target="../tags/tag470.xml"/><Relationship Id="rId12" Type="http://schemas.openxmlformats.org/officeDocument/2006/relationships/tags" Target="../tags/tag469.xml"/><Relationship Id="rId11" Type="http://schemas.openxmlformats.org/officeDocument/2006/relationships/tags" Target="../tags/tag468.xml"/><Relationship Id="rId10" Type="http://schemas.openxmlformats.org/officeDocument/2006/relationships/tags" Target="../tags/tag467.xml"/><Relationship Id="rId1" Type="http://schemas.openxmlformats.org/officeDocument/2006/relationships/tags" Target="../tags/tag458.xml"/></Relationships>
</file>

<file path=ppt/slides/_rels/slide15.xml.rels><?xml version="1.0" encoding="UTF-8" standalone="yes"?>
<Relationships xmlns="http://schemas.openxmlformats.org/package/2006/relationships"><Relationship Id="rId9" Type="http://schemas.openxmlformats.org/officeDocument/2006/relationships/tags" Target="../tags/tag480.xml"/><Relationship Id="rId8" Type="http://schemas.openxmlformats.org/officeDocument/2006/relationships/tags" Target="../tags/tag479.xml"/><Relationship Id="rId7" Type="http://schemas.openxmlformats.org/officeDocument/2006/relationships/tags" Target="../tags/tag478.xml"/><Relationship Id="rId6" Type="http://schemas.openxmlformats.org/officeDocument/2006/relationships/tags" Target="../tags/tag477.xml"/><Relationship Id="rId5" Type="http://schemas.openxmlformats.org/officeDocument/2006/relationships/tags" Target="../tags/tag476.xml"/><Relationship Id="rId4" Type="http://schemas.openxmlformats.org/officeDocument/2006/relationships/tags" Target="../tags/tag475.xml"/><Relationship Id="rId32" Type="http://schemas.openxmlformats.org/officeDocument/2006/relationships/slideLayout" Target="../slideLayouts/slideLayout6.xml"/><Relationship Id="rId31" Type="http://schemas.openxmlformats.org/officeDocument/2006/relationships/tags" Target="../tags/tag502.xml"/><Relationship Id="rId30" Type="http://schemas.openxmlformats.org/officeDocument/2006/relationships/tags" Target="../tags/tag501.xml"/><Relationship Id="rId3" Type="http://schemas.openxmlformats.org/officeDocument/2006/relationships/tags" Target="../tags/tag474.xml"/><Relationship Id="rId29" Type="http://schemas.openxmlformats.org/officeDocument/2006/relationships/tags" Target="../tags/tag500.xml"/><Relationship Id="rId28" Type="http://schemas.openxmlformats.org/officeDocument/2006/relationships/tags" Target="../tags/tag499.xml"/><Relationship Id="rId27" Type="http://schemas.openxmlformats.org/officeDocument/2006/relationships/tags" Target="../tags/tag498.xml"/><Relationship Id="rId26" Type="http://schemas.openxmlformats.org/officeDocument/2006/relationships/tags" Target="../tags/tag497.xml"/><Relationship Id="rId25" Type="http://schemas.openxmlformats.org/officeDocument/2006/relationships/tags" Target="../tags/tag496.xml"/><Relationship Id="rId24" Type="http://schemas.openxmlformats.org/officeDocument/2006/relationships/tags" Target="../tags/tag495.xml"/><Relationship Id="rId23" Type="http://schemas.openxmlformats.org/officeDocument/2006/relationships/tags" Target="../tags/tag494.xml"/><Relationship Id="rId22" Type="http://schemas.openxmlformats.org/officeDocument/2006/relationships/tags" Target="../tags/tag493.xml"/><Relationship Id="rId21" Type="http://schemas.openxmlformats.org/officeDocument/2006/relationships/tags" Target="../tags/tag492.xml"/><Relationship Id="rId20" Type="http://schemas.openxmlformats.org/officeDocument/2006/relationships/tags" Target="../tags/tag491.xml"/><Relationship Id="rId2" Type="http://schemas.openxmlformats.org/officeDocument/2006/relationships/tags" Target="../tags/tag473.xml"/><Relationship Id="rId19" Type="http://schemas.openxmlformats.org/officeDocument/2006/relationships/tags" Target="../tags/tag490.xml"/><Relationship Id="rId18" Type="http://schemas.openxmlformats.org/officeDocument/2006/relationships/tags" Target="../tags/tag489.xml"/><Relationship Id="rId17" Type="http://schemas.openxmlformats.org/officeDocument/2006/relationships/tags" Target="../tags/tag488.xml"/><Relationship Id="rId16" Type="http://schemas.openxmlformats.org/officeDocument/2006/relationships/tags" Target="../tags/tag487.xml"/><Relationship Id="rId15" Type="http://schemas.openxmlformats.org/officeDocument/2006/relationships/tags" Target="../tags/tag486.xml"/><Relationship Id="rId14" Type="http://schemas.openxmlformats.org/officeDocument/2006/relationships/tags" Target="../tags/tag485.xml"/><Relationship Id="rId13" Type="http://schemas.openxmlformats.org/officeDocument/2006/relationships/tags" Target="../tags/tag484.xml"/><Relationship Id="rId12" Type="http://schemas.openxmlformats.org/officeDocument/2006/relationships/tags" Target="../tags/tag483.xml"/><Relationship Id="rId11" Type="http://schemas.openxmlformats.org/officeDocument/2006/relationships/tags" Target="../tags/tag482.xml"/><Relationship Id="rId10" Type="http://schemas.openxmlformats.org/officeDocument/2006/relationships/tags" Target="../tags/tag481.xml"/><Relationship Id="rId1" Type="http://schemas.openxmlformats.org/officeDocument/2006/relationships/tags" Target="../tags/tag472.xml"/></Relationships>
</file>

<file path=ppt/slides/_rels/slide16.xml.rels><?xml version="1.0" encoding="UTF-8" standalone="yes"?>
<Relationships xmlns="http://schemas.openxmlformats.org/package/2006/relationships"><Relationship Id="rId9" Type="http://schemas.openxmlformats.org/officeDocument/2006/relationships/tags" Target="../tags/tag511.xml"/><Relationship Id="rId8" Type="http://schemas.openxmlformats.org/officeDocument/2006/relationships/tags" Target="../tags/tag510.xml"/><Relationship Id="rId7" Type="http://schemas.openxmlformats.org/officeDocument/2006/relationships/tags" Target="../tags/tag509.xml"/><Relationship Id="rId6" Type="http://schemas.openxmlformats.org/officeDocument/2006/relationships/tags" Target="../tags/tag508.xml"/><Relationship Id="rId5" Type="http://schemas.openxmlformats.org/officeDocument/2006/relationships/tags" Target="../tags/tag507.xml"/><Relationship Id="rId40" Type="http://schemas.openxmlformats.org/officeDocument/2006/relationships/slideLayout" Target="../slideLayouts/slideLayout6.xml"/><Relationship Id="rId4" Type="http://schemas.openxmlformats.org/officeDocument/2006/relationships/tags" Target="../tags/tag506.xml"/><Relationship Id="rId39" Type="http://schemas.openxmlformats.org/officeDocument/2006/relationships/tags" Target="../tags/tag541.xml"/><Relationship Id="rId38" Type="http://schemas.openxmlformats.org/officeDocument/2006/relationships/tags" Target="../tags/tag540.xml"/><Relationship Id="rId37" Type="http://schemas.openxmlformats.org/officeDocument/2006/relationships/tags" Target="../tags/tag539.xml"/><Relationship Id="rId36" Type="http://schemas.openxmlformats.org/officeDocument/2006/relationships/tags" Target="../tags/tag538.xml"/><Relationship Id="rId35" Type="http://schemas.openxmlformats.org/officeDocument/2006/relationships/tags" Target="../tags/tag537.xml"/><Relationship Id="rId34" Type="http://schemas.openxmlformats.org/officeDocument/2006/relationships/tags" Target="../tags/tag536.xml"/><Relationship Id="rId33" Type="http://schemas.openxmlformats.org/officeDocument/2006/relationships/tags" Target="../tags/tag535.xml"/><Relationship Id="rId32" Type="http://schemas.openxmlformats.org/officeDocument/2006/relationships/tags" Target="../tags/tag534.xml"/><Relationship Id="rId31" Type="http://schemas.openxmlformats.org/officeDocument/2006/relationships/tags" Target="../tags/tag533.xml"/><Relationship Id="rId30" Type="http://schemas.openxmlformats.org/officeDocument/2006/relationships/tags" Target="../tags/tag532.xml"/><Relationship Id="rId3" Type="http://schemas.openxmlformats.org/officeDocument/2006/relationships/tags" Target="../tags/tag505.xml"/><Relationship Id="rId29" Type="http://schemas.openxmlformats.org/officeDocument/2006/relationships/tags" Target="../tags/tag531.xml"/><Relationship Id="rId28" Type="http://schemas.openxmlformats.org/officeDocument/2006/relationships/tags" Target="../tags/tag530.xml"/><Relationship Id="rId27" Type="http://schemas.openxmlformats.org/officeDocument/2006/relationships/tags" Target="../tags/tag529.xml"/><Relationship Id="rId26" Type="http://schemas.openxmlformats.org/officeDocument/2006/relationships/tags" Target="../tags/tag528.xml"/><Relationship Id="rId25" Type="http://schemas.openxmlformats.org/officeDocument/2006/relationships/tags" Target="../tags/tag527.xml"/><Relationship Id="rId24" Type="http://schemas.openxmlformats.org/officeDocument/2006/relationships/tags" Target="../tags/tag526.xml"/><Relationship Id="rId23" Type="http://schemas.openxmlformats.org/officeDocument/2006/relationships/tags" Target="../tags/tag525.xml"/><Relationship Id="rId22" Type="http://schemas.openxmlformats.org/officeDocument/2006/relationships/tags" Target="../tags/tag524.xml"/><Relationship Id="rId21" Type="http://schemas.openxmlformats.org/officeDocument/2006/relationships/tags" Target="../tags/tag523.xml"/><Relationship Id="rId20" Type="http://schemas.openxmlformats.org/officeDocument/2006/relationships/tags" Target="../tags/tag522.xml"/><Relationship Id="rId2" Type="http://schemas.openxmlformats.org/officeDocument/2006/relationships/tags" Target="../tags/tag504.xml"/><Relationship Id="rId19" Type="http://schemas.openxmlformats.org/officeDocument/2006/relationships/tags" Target="../tags/tag521.xml"/><Relationship Id="rId18" Type="http://schemas.openxmlformats.org/officeDocument/2006/relationships/tags" Target="../tags/tag520.xml"/><Relationship Id="rId17" Type="http://schemas.openxmlformats.org/officeDocument/2006/relationships/tags" Target="../tags/tag519.xml"/><Relationship Id="rId16" Type="http://schemas.openxmlformats.org/officeDocument/2006/relationships/tags" Target="../tags/tag518.xml"/><Relationship Id="rId15" Type="http://schemas.openxmlformats.org/officeDocument/2006/relationships/tags" Target="../tags/tag517.xml"/><Relationship Id="rId14" Type="http://schemas.openxmlformats.org/officeDocument/2006/relationships/tags" Target="../tags/tag516.xml"/><Relationship Id="rId13" Type="http://schemas.openxmlformats.org/officeDocument/2006/relationships/tags" Target="../tags/tag515.xml"/><Relationship Id="rId12" Type="http://schemas.openxmlformats.org/officeDocument/2006/relationships/tags" Target="../tags/tag514.xml"/><Relationship Id="rId11" Type="http://schemas.openxmlformats.org/officeDocument/2006/relationships/tags" Target="../tags/tag513.xml"/><Relationship Id="rId10" Type="http://schemas.openxmlformats.org/officeDocument/2006/relationships/tags" Target="../tags/tag512.xml"/><Relationship Id="rId1" Type="http://schemas.openxmlformats.org/officeDocument/2006/relationships/tags" Target="../tags/tag503.xml"/></Relationships>
</file>

<file path=ppt/slides/_rels/slide17.xml.rels><?xml version="1.0" encoding="UTF-8" standalone="yes"?>
<Relationships xmlns="http://schemas.openxmlformats.org/package/2006/relationships"><Relationship Id="rId9" Type="http://schemas.openxmlformats.org/officeDocument/2006/relationships/tags" Target="../tags/tag550.xml"/><Relationship Id="rId8" Type="http://schemas.openxmlformats.org/officeDocument/2006/relationships/tags" Target="../tags/tag549.xml"/><Relationship Id="rId7" Type="http://schemas.openxmlformats.org/officeDocument/2006/relationships/tags" Target="../tags/tag548.xml"/><Relationship Id="rId6" Type="http://schemas.openxmlformats.org/officeDocument/2006/relationships/tags" Target="../tags/tag547.xml"/><Relationship Id="rId5" Type="http://schemas.openxmlformats.org/officeDocument/2006/relationships/tags" Target="../tags/tag546.xml"/><Relationship Id="rId4" Type="http://schemas.openxmlformats.org/officeDocument/2006/relationships/tags" Target="../tags/tag545.xml"/><Relationship Id="rId3" Type="http://schemas.openxmlformats.org/officeDocument/2006/relationships/tags" Target="../tags/tag544.xml"/><Relationship Id="rId2" Type="http://schemas.openxmlformats.org/officeDocument/2006/relationships/tags" Target="../tags/tag543.xml"/><Relationship Id="rId18" Type="http://schemas.openxmlformats.org/officeDocument/2006/relationships/slideLayout" Target="../slideLayouts/slideLayout6.xml"/><Relationship Id="rId17" Type="http://schemas.openxmlformats.org/officeDocument/2006/relationships/tags" Target="../tags/tag558.xml"/><Relationship Id="rId16" Type="http://schemas.openxmlformats.org/officeDocument/2006/relationships/tags" Target="../tags/tag557.xml"/><Relationship Id="rId15" Type="http://schemas.openxmlformats.org/officeDocument/2006/relationships/tags" Target="../tags/tag556.xml"/><Relationship Id="rId14" Type="http://schemas.openxmlformats.org/officeDocument/2006/relationships/tags" Target="../tags/tag555.xml"/><Relationship Id="rId13" Type="http://schemas.openxmlformats.org/officeDocument/2006/relationships/tags" Target="../tags/tag554.xml"/><Relationship Id="rId12" Type="http://schemas.openxmlformats.org/officeDocument/2006/relationships/tags" Target="../tags/tag553.xml"/><Relationship Id="rId11" Type="http://schemas.openxmlformats.org/officeDocument/2006/relationships/tags" Target="../tags/tag552.xml"/><Relationship Id="rId10" Type="http://schemas.openxmlformats.org/officeDocument/2006/relationships/tags" Target="../tags/tag551.xml"/><Relationship Id="rId1" Type="http://schemas.openxmlformats.org/officeDocument/2006/relationships/tags" Target="../tags/tag542.xml"/></Relationships>
</file>

<file path=ppt/slides/_rels/slide18.xml.rels><?xml version="1.0" encoding="UTF-8" standalone="yes"?>
<Relationships xmlns="http://schemas.openxmlformats.org/package/2006/relationships"><Relationship Id="rId9" Type="http://schemas.openxmlformats.org/officeDocument/2006/relationships/tags" Target="../tags/tag567.xml"/><Relationship Id="rId8" Type="http://schemas.openxmlformats.org/officeDocument/2006/relationships/tags" Target="../tags/tag566.xml"/><Relationship Id="rId7" Type="http://schemas.openxmlformats.org/officeDocument/2006/relationships/tags" Target="../tags/tag565.xml"/><Relationship Id="rId6" Type="http://schemas.openxmlformats.org/officeDocument/2006/relationships/tags" Target="../tags/tag564.xml"/><Relationship Id="rId5" Type="http://schemas.openxmlformats.org/officeDocument/2006/relationships/tags" Target="../tags/tag563.xml"/><Relationship Id="rId4" Type="http://schemas.openxmlformats.org/officeDocument/2006/relationships/tags" Target="../tags/tag562.xml"/><Relationship Id="rId3" Type="http://schemas.openxmlformats.org/officeDocument/2006/relationships/tags" Target="../tags/tag561.xml"/><Relationship Id="rId2" Type="http://schemas.openxmlformats.org/officeDocument/2006/relationships/tags" Target="../tags/tag560.xml"/><Relationship Id="rId15" Type="http://schemas.openxmlformats.org/officeDocument/2006/relationships/slideLayout" Target="../slideLayouts/slideLayout6.xml"/><Relationship Id="rId14" Type="http://schemas.openxmlformats.org/officeDocument/2006/relationships/tags" Target="../tags/tag572.xml"/><Relationship Id="rId13" Type="http://schemas.openxmlformats.org/officeDocument/2006/relationships/tags" Target="../tags/tag571.xml"/><Relationship Id="rId12" Type="http://schemas.openxmlformats.org/officeDocument/2006/relationships/tags" Target="../tags/tag570.xml"/><Relationship Id="rId11" Type="http://schemas.openxmlformats.org/officeDocument/2006/relationships/tags" Target="../tags/tag569.xml"/><Relationship Id="rId10" Type="http://schemas.openxmlformats.org/officeDocument/2006/relationships/tags" Target="../tags/tag568.xml"/><Relationship Id="rId1" Type="http://schemas.openxmlformats.org/officeDocument/2006/relationships/tags" Target="../tags/tag559.xml"/></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31.xml"/><Relationship Id="rId6" Type="http://schemas.openxmlformats.org/officeDocument/2006/relationships/tags" Target="../tags/tag576.xml"/><Relationship Id="rId5" Type="http://schemas.openxmlformats.org/officeDocument/2006/relationships/tags" Target="../tags/tag575.xml"/><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tags" Target="../tags/tag574.xml"/><Relationship Id="rId1" Type="http://schemas.openxmlformats.org/officeDocument/2006/relationships/tags" Target="../tags/tag573.xml"/></Relationships>
</file>

<file path=ppt/slides/_rels/slide2.xml.rels><?xml version="1.0" encoding="UTF-8" standalone="yes"?>
<Relationships xmlns="http://schemas.openxmlformats.org/package/2006/relationships"><Relationship Id="rId9" Type="http://schemas.openxmlformats.org/officeDocument/2006/relationships/tags" Target="../tags/tag331.xml"/><Relationship Id="rId8" Type="http://schemas.openxmlformats.org/officeDocument/2006/relationships/tags" Target="../tags/tag330.xml"/><Relationship Id="rId7" Type="http://schemas.openxmlformats.org/officeDocument/2006/relationships/tags" Target="../tags/tag329.xml"/><Relationship Id="rId6" Type="http://schemas.openxmlformats.org/officeDocument/2006/relationships/tags" Target="../tags/tag328.xml"/><Relationship Id="rId5" Type="http://schemas.openxmlformats.org/officeDocument/2006/relationships/tags" Target="../tags/tag327.xml"/><Relationship Id="rId4" Type="http://schemas.openxmlformats.org/officeDocument/2006/relationships/tags" Target="../tags/tag326.xml"/><Relationship Id="rId3" Type="http://schemas.openxmlformats.org/officeDocument/2006/relationships/tags" Target="../tags/tag325.xml"/><Relationship Id="rId2" Type="http://schemas.openxmlformats.org/officeDocument/2006/relationships/tags" Target="../tags/tag324.xml"/><Relationship Id="rId14" Type="http://schemas.openxmlformats.org/officeDocument/2006/relationships/notesSlide" Target="../notesSlides/notesSlide2.xml"/><Relationship Id="rId13" Type="http://schemas.openxmlformats.org/officeDocument/2006/relationships/slideLayout" Target="../slideLayouts/slideLayout6.xml"/><Relationship Id="rId12" Type="http://schemas.openxmlformats.org/officeDocument/2006/relationships/tags" Target="../tags/tag334.xml"/><Relationship Id="rId11" Type="http://schemas.openxmlformats.org/officeDocument/2006/relationships/tags" Target="../tags/tag333.xml"/><Relationship Id="rId10" Type="http://schemas.openxmlformats.org/officeDocument/2006/relationships/tags" Target="../tags/tag332.xml"/><Relationship Id="rId1" Type="http://schemas.openxmlformats.org/officeDocument/2006/relationships/tags" Target="../tags/tag32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577.xml"/></Relationships>
</file>

<file path=ppt/slides/_rels/slide21.xml.rels><?xml version="1.0" encoding="UTF-8" standalone="yes"?>
<Relationships xmlns="http://schemas.openxmlformats.org/package/2006/relationships"><Relationship Id="rId9" Type="http://schemas.openxmlformats.org/officeDocument/2006/relationships/tags" Target="../tags/tag586.xml"/><Relationship Id="rId8" Type="http://schemas.openxmlformats.org/officeDocument/2006/relationships/tags" Target="../tags/tag585.xml"/><Relationship Id="rId7" Type="http://schemas.openxmlformats.org/officeDocument/2006/relationships/tags" Target="../tags/tag584.xml"/><Relationship Id="rId6" Type="http://schemas.openxmlformats.org/officeDocument/2006/relationships/tags" Target="../tags/tag583.xml"/><Relationship Id="rId5" Type="http://schemas.openxmlformats.org/officeDocument/2006/relationships/tags" Target="../tags/tag582.xml"/><Relationship Id="rId45" Type="http://schemas.openxmlformats.org/officeDocument/2006/relationships/slideLayout" Target="../slideLayouts/slideLayout6.xml"/><Relationship Id="rId44" Type="http://schemas.openxmlformats.org/officeDocument/2006/relationships/tags" Target="../tags/tag621.xml"/><Relationship Id="rId43" Type="http://schemas.openxmlformats.org/officeDocument/2006/relationships/tags" Target="../tags/tag620.xml"/><Relationship Id="rId42" Type="http://schemas.openxmlformats.org/officeDocument/2006/relationships/tags" Target="../tags/tag619.xml"/><Relationship Id="rId41" Type="http://schemas.openxmlformats.org/officeDocument/2006/relationships/tags" Target="../tags/tag618.xml"/><Relationship Id="rId40" Type="http://schemas.openxmlformats.org/officeDocument/2006/relationships/tags" Target="../tags/tag617.xml"/><Relationship Id="rId4" Type="http://schemas.openxmlformats.org/officeDocument/2006/relationships/tags" Target="../tags/tag581.xml"/><Relationship Id="rId39" Type="http://schemas.openxmlformats.org/officeDocument/2006/relationships/tags" Target="../tags/tag616.xml"/><Relationship Id="rId38" Type="http://schemas.openxmlformats.org/officeDocument/2006/relationships/tags" Target="../tags/tag615.xml"/><Relationship Id="rId37" Type="http://schemas.openxmlformats.org/officeDocument/2006/relationships/tags" Target="../tags/tag614.xml"/><Relationship Id="rId36" Type="http://schemas.openxmlformats.org/officeDocument/2006/relationships/tags" Target="../tags/tag613.xml"/><Relationship Id="rId35" Type="http://schemas.openxmlformats.org/officeDocument/2006/relationships/tags" Target="../tags/tag612.xml"/><Relationship Id="rId34" Type="http://schemas.openxmlformats.org/officeDocument/2006/relationships/tags" Target="../tags/tag611.xml"/><Relationship Id="rId33" Type="http://schemas.openxmlformats.org/officeDocument/2006/relationships/tags" Target="../tags/tag610.xml"/><Relationship Id="rId32" Type="http://schemas.openxmlformats.org/officeDocument/2006/relationships/tags" Target="../tags/tag609.xml"/><Relationship Id="rId31" Type="http://schemas.openxmlformats.org/officeDocument/2006/relationships/tags" Target="../tags/tag608.xml"/><Relationship Id="rId30" Type="http://schemas.openxmlformats.org/officeDocument/2006/relationships/tags" Target="../tags/tag607.xml"/><Relationship Id="rId3" Type="http://schemas.openxmlformats.org/officeDocument/2006/relationships/tags" Target="../tags/tag580.xml"/><Relationship Id="rId29" Type="http://schemas.openxmlformats.org/officeDocument/2006/relationships/tags" Target="../tags/tag606.xml"/><Relationship Id="rId28" Type="http://schemas.openxmlformats.org/officeDocument/2006/relationships/tags" Target="../tags/tag605.xml"/><Relationship Id="rId27" Type="http://schemas.openxmlformats.org/officeDocument/2006/relationships/tags" Target="../tags/tag604.xml"/><Relationship Id="rId26" Type="http://schemas.openxmlformats.org/officeDocument/2006/relationships/tags" Target="../tags/tag603.xml"/><Relationship Id="rId25" Type="http://schemas.openxmlformats.org/officeDocument/2006/relationships/tags" Target="../tags/tag602.xml"/><Relationship Id="rId24" Type="http://schemas.openxmlformats.org/officeDocument/2006/relationships/tags" Target="../tags/tag601.xml"/><Relationship Id="rId23" Type="http://schemas.openxmlformats.org/officeDocument/2006/relationships/tags" Target="../tags/tag600.xml"/><Relationship Id="rId22" Type="http://schemas.openxmlformats.org/officeDocument/2006/relationships/tags" Target="../tags/tag599.xml"/><Relationship Id="rId21" Type="http://schemas.openxmlformats.org/officeDocument/2006/relationships/tags" Target="../tags/tag598.xml"/><Relationship Id="rId20" Type="http://schemas.openxmlformats.org/officeDocument/2006/relationships/tags" Target="../tags/tag597.xml"/><Relationship Id="rId2" Type="http://schemas.openxmlformats.org/officeDocument/2006/relationships/tags" Target="../tags/tag579.xml"/><Relationship Id="rId19" Type="http://schemas.openxmlformats.org/officeDocument/2006/relationships/tags" Target="../tags/tag596.xml"/><Relationship Id="rId18" Type="http://schemas.openxmlformats.org/officeDocument/2006/relationships/tags" Target="../tags/tag595.xml"/><Relationship Id="rId17" Type="http://schemas.openxmlformats.org/officeDocument/2006/relationships/tags" Target="../tags/tag594.xml"/><Relationship Id="rId16" Type="http://schemas.openxmlformats.org/officeDocument/2006/relationships/tags" Target="../tags/tag593.xml"/><Relationship Id="rId15" Type="http://schemas.openxmlformats.org/officeDocument/2006/relationships/tags" Target="../tags/tag592.xml"/><Relationship Id="rId14" Type="http://schemas.openxmlformats.org/officeDocument/2006/relationships/tags" Target="../tags/tag591.xml"/><Relationship Id="rId13" Type="http://schemas.openxmlformats.org/officeDocument/2006/relationships/tags" Target="../tags/tag590.xml"/><Relationship Id="rId12" Type="http://schemas.openxmlformats.org/officeDocument/2006/relationships/tags" Target="../tags/tag589.xml"/><Relationship Id="rId11" Type="http://schemas.openxmlformats.org/officeDocument/2006/relationships/tags" Target="../tags/tag588.xml"/><Relationship Id="rId10" Type="http://schemas.openxmlformats.org/officeDocument/2006/relationships/tags" Target="../tags/tag587.xml"/><Relationship Id="rId1" Type="http://schemas.openxmlformats.org/officeDocument/2006/relationships/tags" Target="../tags/tag578.xml"/></Relationships>
</file>

<file path=ppt/slides/_rels/slide22.xml.rels><?xml version="1.0" encoding="UTF-8" standalone="yes"?>
<Relationships xmlns="http://schemas.openxmlformats.org/package/2006/relationships"><Relationship Id="rId9" Type="http://schemas.openxmlformats.org/officeDocument/2006/relationships/tags" Target="../tags/tag630.xml"/><Relationship Id="rId8" Type="http://schemas.openxmlformats.org/officeDocument/2006/relationships/tags" Target="../tags/tag629.xml"/><Relationship Id="rId7" Type="http://schemas.openxmlformats.org/officeDocument/2006/relationships/tags" Target="../tags/tag628.xml"/><Relationship Id="rId6" Type="http://schemas.openxmlformats.org/officeDocument/2006/relationships/tags" Target="../tags/tag627.xml"/><Relationship Id="rId5" Type="http://schemas.openxmlformats.org/officeDocument/2006/relationships/tags" Target="../tags/tag626.xml"/><Relationship Id="rId4" Type="http://schemas.openxmlformats.org/officeDocument/2006/relationships/tags" Target="../tags/tag625.xml"/><Relationship Id="rId3" Type="http://schemas.openxmlformats.org/officeDocument/2006/relationships/tags" Target="../tags/tag624.xml"/><Relationship Id="rId28" Type="http://schemas.openxmlformats.org/officeDocument/2006/relationships/slideLayout" Target="../slideLayouts/slideLayout6.xml"/><Relationship Id="rId27" Type="http://schemas.openxmlformats.org/officeDocument/2006/relationships/tags" Target="../tags/tag648.xml"/><Relationship Id="rId26" Type="http://schemas.openxmlformats.org/officeDocument/2006/relationships/tags" Target="../tags/tag647.xml"/><Relationship Id="rId25" Type="http://schemas.openxmlformats.org/officeDocument/2006/relationships/tags" Target="../tags/tag646.xml"/><Relationship Id="rId24" Type="http://schemas.openxmlformats.org/officeDocument/2006/relationships/tags" Target="../tags/tag645.xml"/><Relationship Id="rId23" Type="http://schemas.openxmlformats.org/officeDocument/2006/relationships/tags" Target="../tags/tag644.xml"/><Relationship Id="rId22" Type="http://schemas.openxmlformats.org/officeDocument/2006/relationships/tags" Target="../tags/tag643.xml"/><Relationship Id="rId21" Type="http://schemas.openxmlformats.org/officeDocument/2006/relationships/tags" Target="../tags/tag642.xml"/><Relationship Id="rId20" Type="http://schemas.openxmlformats.org/officeDocument/2006/relationships/tags" Target="../tags/tag641.xml"/><Relationship Id="rId2" Type="http://schemas.openxmlformats.org/officeDocument/2006/relationships/tags" Target="../tags/tag623.xml"/><Relationship Id="rId19" Type="http://schemas.openxmlformats.org/officeDocument/2006/relationships/tags" Target="../tags/tag640.xml"/><Relationship Id="rId18" Type="http://schemas.openxmlformats.org/officeDocument/2006/relationships/tags" Target="../tags/tag639.xml"/><Relationship Id="rId17" Type="http://schemas.openxmlformats.org/officeDocument/2006/relationships/tags" Target="../tags/tag638.xml"/><Relationship Id="rId16" Type="http://schemas.openxmlformats.org/officeDocument/2006/relationships/tags" Target="../tags/tag637.xml"/><Relationship Id="rId15" Type="http://schemas.openxmlformats.org/officeDocument/2006/relationships/tags" Target="../tags/tag636.xml"/><Relationship Id="rId14" Type="http://schemas.openxmlformats.org/officeDocument/2006/relationships/tags" Target="../tags/tag635.xml"/><Relationship Id="rId13" Type="http://schemas.openxmlformats.org/officeDocument/2006/relationships/tags" Target="../tags/tag634.xml"/><Relationship Id="rId12" Type="http://schemas.openxmlformats.org/officeDocument/2006/relationships/tags" Target="../tags/tag633.xml"/><Relationship Id="rId11" Type="http://schemas.openxmlformats.org/officeDocument/2006/relationships/tags" Target="../tags/tag632.xml"/><Relationship Id="rId10" Type="http://schemas.openxmlformats.org/officeDocument/2006/relationships/tags" Target="../tags/tag631.xml"/><Relationship Id="rId1" Type="http://schemas.openxmlformats.org/officeDocument/2006/relationships/tags" Target="../tags/tag622.xml"/></Relationships>
</file>

<file path=ppt/slides/_rels/slide23.xml.rels><?xml version="1.0" encoding="UTF-8" standalone="yes"?>
<Relationships xmlns="http://schemas.openxmlformats.org/package/2006/relationships"><Relationship Id="rId9" Type="http://schemas.openxmlformats.org/officeDocument/2006/relationships/tags" Target="../tags/tag657.xml"/><Relationship Id="rId8" Type="http://schemas.openxmlformats.org/officeDocument/2006/relationships/tags" Target="../tags/tag656.xml"/><Relationship Id="rId7" Type="http://schemas.openxmlformats.org/officeDocument/2006/relationships/tags" Target="../tags/tag655.xml"/><Relationship Id="rId6" Type="http://schemas.openxmlformats.org/officeDocument/2006/relationships/tags" Target="../tags/tag654.xml"/><Relationship Id="rId5" Type="http://schemas.openxmlformats.org/officeDocument/2006/relationships/tags" Target="../tags/tag653.xml"/><Relationship Id="rId4" Type="http://schemas.openxmlformats.org/officeDocument/2006/relationships/tags" Target="../tags/tag652.xml"/><Relationship Id="rId3" Type="http://schemas.openxmlformats.org/officeDocument/2006/relationships/tags" Target="../tags/tag651.xml"/><Relationship Id="rId2" Type="http://schemas.openxmlformats.org/officeDocument/2006/relationships/tags" Target="../tags/tag650.xml"/><Relationship Id="rId15" Type="http://schemas.openxmlformats.org/officeDocument/2006/relationships/slideLayout" Target="../slideLayouts/slideLayout6.xml"/><Relationship Id="rId14" Type="http://schemas.openxmlformats.org/officeDocument/2006/relationships/tags" Target="../tags/tag662.xml"/><Relationship Id="rId13" Type="http://schemas.openxmlformats.org/officeDocument/2006/relationships/tags" Target="../tags/tag661.xml"/><Relationship Id="rId12" Type="http://schemas.openxmlformats.org/officeDocument/2006/relationships/tags" Target="../tags/tag660.xml"/><Relationship Id="rId11" Type="http://schemas.openxmlformats.org/officeDocument/2006/relationships/tags" Target="../tags/tag659.xml"/><Relationship Id="rId10" Type="http://schemas.openxmlformats.org/officeDocument/2006/relationships/tags" Target="../tags/tag658.xml"/><Relationship Id="rId1" Type="http://schemas.openxmlformats.org/officeDocument/2006/relationships/tags" Target="../tags/tag649.xml"/></Relationships>
</file>

<file path=ppt/slides/_rels/slide24.xml.rels><?xml version="1.0" encoding="UTF-8" standalone="yes"?>
<Relationships xmlns="http://schemas.openxmlformats.org/package/2006/relationships"><Relationship Id="rId9" Type="http://schemas.openxmlformats.org/officeDocument/2006/relationships/tags" Target="../tags/tag671.xml"/><Relationship Id="rId8" Type="http://schemas.openxmlformats.org/officeDocument/2006/relationships/tags" Target="../tags/tag670.xml"/><Relationship Id="rId7" Type="http://schemas.openxmlformats.org/officeDocument/2006/relationships/tags" Target="../tags/tag669.xml"/><Relationship Id="rId6" Type="http://schemas.openxmlformats.org/officeDocument/2006/relationships/tags" Target="../tags/tag668.xml"/><Relationship Id="rId5" Type="http://schemas.openxmlformats.org/officeDocument/2006/relationships/tags" Target="../tags/tag667.xml"/><Relationship Id="rId4" Type="http://schemas.openxmlformats.org/officeDocument/2006/relationships/tags" Target="../tags/tag666.xml"/><Relationship Id="rId3" Type="http://schemas.openxmlformats.org/officeDocument/2006/relationships/tags" Target="../tags/tag665.xml"/><Relationship Id="rId2" Type="http://schemas.openxmlformats.org/officeDocument/2006/relationships/tags" Target="../tags/tag664.xml"/><Relationship Id="rId15" Type="http://schemas.openxmlformats.org/officeDocument/2006/relationships/slideLayout" Target="../slideLayouts/slideLayout6.xml"/><Relationship Id="rId14" Type="http://schemas.openxmlformats.org/officeDocument/2006/relationships/tags" Target="../tags/tag676.xml"/><Relationship Id="rId13" Type="http://schemas.openxmlformats.org/officeDocument/2006/relationships/tags" Target="../tags/tag675.xml"/><Relationship Id="rId12" Type="http://schemas.openxmlformats.org/officeDocument/2006/relationships/tags" Target="../tags/tag674.xml"/><Relationship Id="rId11" Type="http://schemas.openxmlformats.org/officeDocument/2006/relationships/tags" Target="../tags/tag673.xml"/><Relationship Id="rId10" Type="http://schemas.openxmlformats.org/officeDocument/2006/relationships/tags" Target="../tags/tag672.xml"/><Relationship Id="rId1" Type="http://schemas.openxmlformats.org/officeDocument/2006/relationships/tags" Target="../tags/tag66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677.xml"/></Relationships>
</file>

<file path=ppt/slides/_rels/slide26.xml.rels><?xml version="1.0" encoding="UTF-8" standalone="yes"?>
<Relationships xmlns="http://schemas.openxmlformats.org/package/2006/relationships"><Relationship Id="rId9" Type="http://schemas.openxmlformats.org/officeDocument/2006/relationships/tags" Target="../tags/tag686.xml"/><Relationship Id="rId8" Type="http://schemas.openxmlformats.org/officeDocument/2006/relationships/tags" Target="../tags/tag685.xml"/><Relationship Id="rId7" Type="http://schemas.openxmlformats.org/officeDocument/2006/relationships/tags" Target="../tags/tag684.xml"/><Relationship Id="rId6" Type="http://schemas.openxmlformats.org/officeDocument/2006/relationships/tags" Target="../tags/tag683.xml"/><Relationship Id="rId5" Type="http://schemas.openxmlformats.org/officeDocument/2006/relationships/tags" Target="../tags/tag682.xml"/><Relationship Id="rId4" Type="http://schemas.openxmlformats.org/officeDocument/2006/relationships/tags" Target="../tags/tag681.xml"/><Relationship Id="rId3" Type="http://schemas.openxmlformats.org/officeDocument/2006/relationships/tags" Target="../tags/tag680.xml"/><Relationship Id="rId2" Type="http://schemas.openxmlformats.org/officeDocument/2006/relationships/tags" Target="../tags/tag679.xml"/><Relationship Id="rId15" Type="http://schemas.openxmlformats.org/officeDocument/2006/relationships/slideLayout" Target="../slideLayouts/slideLayout6.xml"/><Relationship Id="rId14" Type="http://schemas.openxmlformats.org/officeDocument/2006/relationships/tags" Target="../tags/tag691.xml"/><Relationship Id="rId13" Type="http://schemas.openxmlformats.org/officeDocument/2006/relationships/tags" Target="../tags/tag690.xml"/><Relationship Id="rId12" Type="http://schemas.openxmlformats.org/officeDocument/2006/relationships/tags" Target="../tags/tag689.xml"/><Relationship Id="rId11" Type="http://schemas.openxmlformats.org/officeDocument/2006/relationships/tags" Target="../tags/tag688.xml"/><Relationship Id="rId10" Type="http://schemas.openxmlformats.org/officeDocument/2006/relationships/tags" Target="../tags/tag687.xml"/><Relationship Id="rId1" Type="http://schemas.openxmlformats.org/officeDocument/2006/relationships/tags" Target="../tags/tag678.xml"/></Relationships>
</file>

<file path=ppt/slides/_rels/slide27.xml.rels><?xml version="1.0" encoding="UTF-8" standalone="yes"?>
<Relationships xmlns="http://schemas.openxmlformats.org/package/2006/relationships"><Relationship Id="rId9" Type="http://schemas.openxmlformats.org/officeDocument/2006/relationships/tags" Target="../tags/tag700.xml"/><Relationship Id="rId8" Type="http://schemas.openxmlformats.org/officeDocument/2006/relationships/tags" Target="../tags/tag699.xml"/><Relationship Id="rId7" Type="http://schemas.openxmlformats.org/officeDocument/2006/relationships/tags" Target="../tags/tag698.xml"/><Relationship Id="rId6" Type="http://schemas.openxmlformats.org/officeDocument/2006/relationships/tags" Target="../tags/tag697.xml"/><Relationship Id="rId5" Type="http://schemas.openxmlformats.org/officeDocument/2006/relationships/tags" Target="../tags/tag696.xml"/><Relationship Id="rId4" Type="http://schemas.openxmlformats.org/officeDocument/2006/relationships/tags" Target="../tags/tag695.xml"/><Relationship Id="rId3" Type="http://schemas.openxmlformats.org/officeDocument/2006/relationships/tags" Target="../tags/tag694.xml"/><Relationship Id="rId2" Type="http://schemas.openxmlformats.org/officeDocument/2006/relationships/tags" Target="../tags/tag693.xml"/><Relationship Id="rId15" Type="http://schemas.openxmlformats.org/officeDocument/2006/relationships/slideLayout" Target="../slideLayouts/slideLayout6.xml"/><Relationship Id="rId14" Type="http://schemas.openxmlformats.org/officeDocument/2006/relationships/tags" Target="../tags/tag705.xml"/><Relationship Id="rId13" Type="http://schemas.openxmlformats.org/officeDocument/2006/relationships/tags" Target="../tags/tag704.xml"/><Relationship Id="rId12" Type="http://schemas.openxmlformats.org/officeDocument/2006/relationships/tags" Target="../tags/tag703.xml"/><Relationship Id="rId11" Type="http://schemas.openxmlformats.org/officeDocument/2006/relationships/tags" Target="../tags/tag702.xml"/><Relationship Id="rId10" Type="http://schemas.openxmlformats.org/officeDocument/2006/relationships/tags" Target="../tags/tag701.xml"/><Relationship Id="rId1" Type="http://schemas.openxmlformats.org/officeDocument/2006/relationships/tags" Target="../tags/tag692.xml"/></Relationships>
</file>

<file path=ppt/slides/_rels/slide28.xml.rels><?xml version="1.0" encoding="UTF-8" standalone="yes"?>
<Relationships xmlns="http://schemas.openxmlformats.org/package/2006/relationships"><Relationship Id="rId9" Type="http://schemas.openxmlformats.org/officeDocument/2006/relationships/tags" Target="../tags/tag714.xml"/><Relationship Id="rId8" Type="http://schemas.openxmlformats.org/officeDocument/2006/relationships/tags" Target="../tags/tag713.xml"/><Relationship Id="rId7" Type="http://schemas.openxmlformats.org/officeDocument/2006/relationships/tags" Target="../tags/tag712.xml"/><Relationship Id="rId6" Type="http://schemas.openxmlformats.org/officeDocument/2006/relationships/tags" Target="../tags/tag711.xml"/><Relationship Id="rId5" Type="http://schemas.openxmlformats.org/officeDocument/2006/relationships/tags" Target="../tags/tag710.xml"/><Relationship Id="rId4" Type="http://schemas.openxmlformats.org/officeDocument/2006/relationships/tags" Target="../tags/tag709.xml"/><Relationship Id="rId3" Type="http://schemas.openxmlformats.org/officeDocument/2006/relationships/tags" Target="../tags/tag708.xml"/><Relationship Id="rId2" Type="http://schemas.openxmlformats.org/officeDocument/2006/relationships/tags" Target="../tags/tag707.xml"/><Relationship Id="rId15" Type="http://schemas.openxmlformats.org/officeDocument/2006/relationships/slideLayout" Target="../slideLayouts/slideLayout6.xml"/><Relationship Id="rId14" Type="http://schemas.openxmlformats.org/officeDocument/2006/relationships/tags" Target="../tags/tag719.xml"/><Relationship Id="rId13" Type="http://schemas.openxmlformats.org/officeDocument/2006/relationships/tags" Target="../tags/tag718.xml"/><Relationship Id="rId12" Type="http://schemas.openxmlformats.org/officeDocument/2006/relationships/tags" Target="../tags/tag717.xml"/><Relationship Id="rId11" Type="http://schemas.openxmlformats.org/officeDocument/2006/relationships/tags" Target="../tags/tag716.xml"/><Relationship Id="rId10" Type="http://schemas.openxmlformats.org/officeDocument/2006/relationships/tags" Target="../tags/tag715.xml"/><Relationship Id="rId1" Type="http://schemas.openxmlformats.org/officeDocument/2006/relationships/tags" Target="../tags/tag706.xml"/></Relationships>
</file>

<file path=ppt/slides/_rels/slide29.xml.rels><?xml version="1.0" encoding="UTF-8" standalone="yes"?>
<Relationships xmlns="http://schemas.openxmlformats.org/package/2006/relationships"><Relationship Id="rId9" Type="http://schemas.openxmlformats.org/officeDocument/2006/relationships/tags" Target="../tags/tag728.xml"/><Relationship Id="rId8" Type="http://schemas.openxmlformats.org/officeDocument/2006/relationships/tags" Target="../tags/tag727.xml"/><Relationship Id="rId7" Type="http://schemas.openxmlformats.org/officeDocument/2006/relationships/tags" Target="../tags/tag726.xml"/><Relationship Id="rId6" Type="http://schemas.openxmlformats.org/officeDocument/2006/relationships/tags" Target="../tags/tag725.xml"/><Relationship Id="rId5" Type="http://schemas.openxmlformats.org/officeDocument/2006/relationships/tags" Target="../tags/tag724.xml"/><Relationship Id="rId4" Type="http://schemas.openxmlformats.org/officeDocument/2006/relationships/tags" Target="../tags/tag723.xml"/><Relationship Id="rId3" Type="http://schemas.openxmlformats.org/officeDocument/2006/relationships/tags" Target="../tags/tag722.xml"/><Relationship Id="rId2" Type="http://schemas.openxmlformats.org/officeDocument/2006/relationships/tags" Target="../tags/tag721.xml"/><Relationship Id="rId18" Type="http://schemas.openxmlformats.org/officeDocument/2006/relationships/vmlDrawing" Target="../drawings/vmlDrawing1.vml"/><Relationship Id="rId17" Type="http://schemas.openxmlformats.org/officeDocument/2006/relationships/slideLayout" Target="../slideLayouts/slideLayout6.xml"/><Relationship Id="rId16" Type="http://schemas.openxmlformats.org/officeDocument/2006/relationships/tags" Target="../tags/tag733.xml"/><Relationship Id="rId15" Type="http://schemas.openxmlformats.org/officeDocument/2006/relationships/image" Target="../media/image20.wmf"/><Relationship Id="rId14" Type="http://schemas.openxmlformats.org/officeDocument/2006/relationships/oleObject" Target="../embeddings/oleObject1.bin"/><Relationship Id="rId13" Type="http://schemas.openxmlformats.org/officeDocument/2006/relationships/tags" Target="../tags/tag732.xml"/><Relationship Id="rId12" Type="http://schemas.openxmlformats.org/officeDocument/2006/relationships/tags" Target="../tags/tag731.xml"/><Relationship Id="rId11" Type="http://schemas.openxmlformats.org/officeDocument/2006/relationships/tags" Target="../tags/tag730.xml"/><Relationship Id="rId10" Type="http://schemas.openxmlformats.org/officeDocument/2006/relationships/tags" Target="../tags/tag729.xml"/><Relationship Id="rId1" Type="http://schemas.openxmlformats.org/officeDocument/2006/relationships/tags" Target="../tags/tag720.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31.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337.xml"/><Relationship Id="rId2" Type="http://schemas.openxmlformats.org/officeDocument/2006/relationships/tags" Target="../tags/tag336.xml"/><Relationship Id="rId1" Type="http://schemas.openxmlformats.org/officeDocument/2006/relationships/tags" Target="../tags/tag335.xml"/></Relationships>
</file>

<file path=ppt/slides/_rels/slide30.xml.rels><?xml version="1.0" encoding="UTF-8" standalone="yes"?>
<Relationships xmlns="http://schemas.openxmlformats.org/package/2006/relationships"><Relationship Id="rId9" Type="http://schemas.openxmlformats.org/officeDocument/2006/relationships/tags" Target="../tags/tag742.xml"/><Relationship Id="rId8" Type="http://schemas.openxmlformats.org/officeDocument/2006/relationships/tags" Target="../tags/tag741.xml"/><Relationship Id="rId7" Type="http://schemas.openxmlformats.org/officeDocument/2006/relationships/tags" Target="../tags/tag740.xml"/><Relationship Id="rId6" Type="http://schemas.openxmlformats.org/officeDocument/2006/relationships/tags" Target="../tags/tag739.xml"/><Relationship Id="rId5" Type="http://schemas.openxmlformats.org/officeDocument/2006/relationships/tags" Target="../tags/tag738.xml"/><Relationship Id="rId4" Type="http://schemas.openxmlformats.org/officeDocument/2006/relationships/tags" Target="../tags/tag737.xml"/><Relationship Id="rId3" Type="http://schemas.openxmlformats.org/officeDocument/2006/relationships/tags" Target="../tags/tag736.xml"/><Relationship Id="rId2" Type="http://schemas.openxmlformats.org/officeDocument/2006/relationships/tags" Target="../tags/tag735.xml"/><Relationship Id="rId18" Type="http://schemas.openxmlformats.org/officeDocument/2006/relationships/vmlDrawing" Target="../drawings/vmlDrawing2.vml"/><Relationship Id="rId17" Type="http://schemas.openxmlformats.org/officeDocument/2006/relationships/slideLayout" Target="../slideLayouts/slideLayout6.xml"/><Relationship Id="rId16" Type="http://schemas.openxmlformats.org/officeDocument/2006/relationships/tags" Target="../tags/tag747.xml"/><Relationship Id="rId15" Type="http://schemas.openxmlformats.org/officeDocument/2006/relationships/image" Target="../media/image21.wmf"/><Relationship Id="rId14" Type="http://schemas.openxmlformats.org/officeDocument/2006/relationships/oleObject" Target="../embeddings/oleObject2.bin"/><Relationship Id="rId13" Type="http://schemas.openxmlformats.org/officeDocument/2006/relationships/tags" Target="../tags/tag746.xml"/><Relationship Id="rId12" Type="http://schemas.openxmlformats.org/officeDocument/2006/relationships/tags" Target="../tags/tag745.xml"/><Relationship Id="rId11" Type="http://schemas.openxmlformats.org/officeDocument/2006/relationships/tags" Target="../tags/tag744.xml"/><Relationship Id="rId10" Type="http://schemas.openxmlformats.org/officeDocument/2006/relationships/tags" Target="../tags/tag743.xml"/><Relationship Id="rId1" Type="http://schemas.openxmlformats.org/officeDocument/2006/relationships/tags" Target="../tags/tag734.xml"/></Relationships>
</file>

<file path=ppt/slides/_rels/slide31.xml.rels><?xml version="1.0" encoding="UTF-8" standalone="yes"?>
<Relationships xmlns="http://schemas.openxmlformats.org/package/2006/relationships"><Relationship Id="rId9" Type="http://schemas.openxmlformats.org/officeDocument/2006/relationships/tags" Target="../tags/tag756.xml"/><Relationship Id="rId8" Type="http://schemas.openxmlformats.org/officeDocument/2006/relationships/tags" Target="../tags/tag755.xml"/><Relationship Id="rId7" Type="http://schemas.openxmlformats.org/officeDocument/2006/relationships/tags" Target="../tags/tag754.xml"/><Relationship Id="rId6" Type="http://schemas.openxmlformats.org/officeDocument/2006/relationships/tags" Target="../tags/tag753.xml"/><Relationship Id="rId5" Type="http://schemas.openxmlformats.org/officeDocument/2006/relationships/tags" Target="../tags/tag752.xml"/><Relationship Id="rId4" Type="http://schemas.openxmlformats.org/officeDocument/2006/relationships/tags" Target="../tags/tag751.xml"/><Relationship Id="rId3" Type="http://schemas.openxmlformats.org/officeDocument/2006/relationships/tags" Target="../tags/tag750.xml"/><Relationship Id="rId2" Type="http://schemas.openxmlformats.org/officeDocument/2006/relationships/tags" Target="../tags/tag749.xml"/><Relationship Id="rId17" Type="http://schemas.openxmlformats.org/officeDocument/2006/relationships/slideLayout" Target="../slideLayouts/slideLayout6.xml"/><Relationship Id="rId16" Type="http://schemas.openxmlformats.org/officeDocument/2006/relationships/tags" Target="../tags/tag762.xml"/><Relationship Id="rId15" Type="http://schemas.openxmlformats.org/officeDocument/2006/relationships/image" Target="../media/image22.png"/><Relationship Id="rId14" Type="http://schemas.openxmlformats.org/officeDocument/2006/relationships/tags" Target="../tags/tag761.xml"/><Relationship Id="rId13" Type="http://schemas.openxmlformats.org/officeDocument/2006/relationships/tags" Target="../tags/tag760.xml"/><Relationship Id="rId12" Type="http://schemas.openxmlformats.org/officeDocument/2006/relationships/tags" Target="../tags/tag759.xml"/><Relationship Id="rId11" Type="http://schemas.openxmlformats.org/officeDocument/2006/relationships/tags" Target="../tags/tag758.xml"/><Relationship Id="rId10" Type="http://schemas.openxmlformats.org/officeDocument/2006/relationships/tags" Target="../tags/tag757.xml"/><Relationship Id="rId1" Type="http://schemas.openxmlformats.org/officeDocument/2006/relationships/tags" Target="../tags/tag748.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763.xml"/></Relationships>
</file>

<file path=ppt/slides/_rels/slide33.xml.rels><?xml version="1.0" encoding="UTF-8" standalone="yes"?>
<Relationships xmlns="http://schemas.openxmlformats.org/package/2006/relationships"><Relationship Id="rId9" Type="http://schemas.openxmlformats.org/officeDocument/2006/relationships/tags" Target="../tags/tag772.xml"/><Relationship Id="rId8" Type="http://schemas.openxmlformats.org/officeDocument/2006/relationships/tags" Target="../tags/tag771.xml"/><Relationship Id="rId7" Type="http://schemas.openxmlformats.org/officeDocument/2006/relationships/tags" Target="../tags/tag770.xml"/><Relationship Id="rId6" Type="http://schemas.openxmlformats.org/officeDocument/2006/relationships/tags" Target="../tags/tag769.xml"/><Relationship Id="rId5" Type="http://schemas.openxmlformats.org/officeDocument/2006/relationships/tags" Target="../tags/tag768.xml"/><Relationship Id="rId4" Type="http://schemas.openxmlformats.org/officeDocument/2006/relationships/tags" Target="../tags/tag767.xml"/><Relationship Id="rId3" Type="http://schemas.openxmlformats.org/officeDocument/2006/relationships/tags" Target="../tags/tag766.xml"/><Relationship Id="rId2" Type="http://schemas.openxmlformats.org/officeDocument/2006/relationships/tags" Target="../tags/tag765.xml"/><Relationship Id="rId15" Type="http://schemas.openxmlformats.org/officeDocument/2006/relationships/slideLayout" Target="../slideLayouts/slideLayout6.xml"/><Relationship Id="rId14" Type="http://schemas.openxmlformats.org/officeDocument/2006/relationships/tags" Target="../tags/tag776.xml"/><Relationship Id="rId13" Type="http://schemas.openxmlformats.org/officeDocument/2006/relationships/image" Target="../media/image23.png"/><Relationship Id="rId12" Type="http://schemas.openxmlformats.org/officeDocument/2006/relationships/tags" Target="../tags/tag775.xml"/><Relationship Id="rId11" Type="http://schemas.openxmlformats.org/officeDocument/2006/relationships/tags" Target="../tags/tag774.xml"/><Relationship Id="rId10" Type="http://schemas.openxmlformats.org/officeDocument/2006/relationships/tags" Target="../tags/tag773.xml"/><Relationship Id="rId1" Type="http://schemas.openxmlformats.org/officeDocument/2006/relationships/tags" Target="../tags/tag764.xml"/></Relationships>
</file>

<file path=ppt/slides/_rels/slide34.xml.rels><?xml version="1.0" encoding="UTF-8" standalone="yes"?>
<Relationships xmlns="http://schemas.openxmlformats.org/package/2006/relationships"><Relationship Id="rId9" Type="http://schemas.openxmlformats.org/officeDocument/2006/relationships/tags" Target="../tags/tag785.xml"/><Relationship Id="rId8" Type="http://schemas.openxmlformats.org/officeDocument/2006/relationships/tags" Target="../tags/tag784.xml"/><Relationship Id="rId7" Type="http://schemas.openxmlformats.org/officeDocument/2006/relationships/tags" Target="../tags/tag783.xml"/><Relationship Id="rId6" Type="http://schemas.openxmlformats.org/officeDocument/2006/relationships/tags" Target="../tags/tag782.xml"/><Relationship Id="rId52" Type="http://schemas.openxmlformats.org/officeDocument/2006/relationships/slideLayout" Target="../slideLayouts/slideLayout6.xml"/><Relationship Id="rId51" Type="http://schemas.openxmlformats.org/officeDocument/2006/relationships/tags" Target="../tags/tag827.xml"/><Relationship Id="rId50" Type="http://schemas.openxmlformats.org/officeDocument/2006/relationships/tags" Target="../tags/tag826.xml"/><Relationship Id="rId5" Type="http://schemas.openxmlformats.org/officeDocument/2006/relationships/tags" Target="../tags/tag781.xml"/><Relationship Id="rId49" Type="http://schemas.openxmlformats.org/officeDocument/2006/relationships/tags" Target="../tags/tag825.xml"/><Relationship Id="rId48" Type="http://schemas.openxmlformats.org/officeDocument/2006/relationships/tags" Target="../tags/tag824.xml"/><Relationship Id="rId47" Type="http://schemas.openxmlformats.org/officeDocument/2006/relationships/tags" Target="../tags/tag823.xml"/><Relationship Id="rId46" Type="http://schemas.openxmlformats.org/officeDocument/2006/relationships/tags" Target="../tags/tag822.xml"/><Relationship Id="rId45" Type="http://schemas.openxmlformats.org/officeDocument/2006/relationships/tags" Target="../tags/tag821.xml"/><Relationship Id="rId44" Type="http://schemas.openxmlformats.org/officeDocument/2006/relationships/tags" Target="../tags/tag820.xml"/><Relationship Id="rId43" Type="http://schemas.openxmlformats.org/officeDocument/2006/relationships/tags" Target="../tags/tag819.xml"/><Relationship Id="rId42" Type="http://schemas.openxmlformats.org/officeDocument/2006/relationships/tags" Target="../tags/tag818.xml"/><Relationship Id="rId41" Type="http://schemas.openxmlformats.org/officeDocument/2006/relationships/tags" Target="../tags/tag817.xml"/><Relationship Id="rId40" Type="http://schemas.openxmlformats.org/officeDocument/2006/relationships/tags" Target="../tags/tag816.xml"/><Relationship Id="rId4" Type="http://schemas.openxmlformats.org/officeDocument/2006/relationships/tags" Target="../tags/tag780.xml"/><Relationship Id="rId39" Type="http://schemas.openxmlformats.org/officeDocument/2006/relationships/tags" Target="../tags/tag815.xml"/><Relationship Id="rId38" Type="http://schemas.openxmlformats.org/officeDocument/2006/relationships/tags" Target="../tags/tag814.xml"/><Relationship Id="rId37" Type="http://schemas.openxmlformats.org/officeDocument/2006/relationships/tags" Target="../tags/tag813.xml"/><Relationship Id="rId36" Type="http://schemas.openxmlformats.org/officeDocument/2006/relationships/tags" Target="../tags/tag812.xml"/><Relationship Id="rId35" Type="http://schemas.openxmlformats.org/officeDocument/2006/relationships/tags" Target="../tags/tag811.xml"/><Relationship Id="rId34" Type="http://schemas.openxmlformats.org/officeDocument/2006/relationships/tags" Target="../tags/tag810.xml"/><Relationship Id="rId33" Type="http://schemas.openxmlformats.org/officeDocument/2006/relationships/tags" Target="../tags/tag809.xml"/><Relationship Id="rId32" Type="http://schemas.openxmlformats.org/officeDocument/2006/relationships/tags" Target="../tags/tag808.xml"/><Relationship Id="rId31" Type="http://schemas.openxmlformats.org/officeDocument/2006/relationships/tags" Target="../tags/tag807.xml"/><Relationship Id="rId30" Type="http://schemas.openxmlformats.org/officeDocument/2006/relationships/tags" Target="../tags/tag806.xml"/><Relationship Id="rId3" Type="http://schemas.openxmlformats.org/officeDocument/2006/relationships/tags" Target="../tags/tag779.xml"/><Relationship Id="rId29" Type="http://schemas.openxmlformats.org/officeDocument/2006/relationships/tags" Target="../tags/tag805.xml"/><Relationship Id="rId28" Type="http://schemas.openxmlformats.org/officeDocument/2006/relationships/tags" Target="../tags/tag804.xml"/><Relationship Id="rId27" Type="http://schemas.openxmlformats.org/officeDocument/2006/relationships/tags" Target="../tags/tag803.xml"/><Relationship Id="rId26" Type="http://schemas.openxmlformats.org/officeDocument/2006/relationships/tags" Target="../tags/tag802.xml"/><Relationship Id="rId25" Type="http://schemas.openxmlformats.org/officeDocument/2006/relationships/tags" Target="../tags/tag801.xml"/><Relationship Id="rId24" Type="http://schemas.openxmlformats.org/officeDocument/2006/relationships/tags" Target="../tags/tag800.xml"/><Relationship Id="rId23" Type="http://schemas.openxmlformats.org/officeDocument/2006/relationships/tags" Target="../tags/tag799.xml"/><Relationship Id="rId22" Type="http://schemas.openxmlformats.org/officeDocument/2006/relationships/tags" Target="../tags/tag798.xml"/><Relationship Id="rId21" Type="http://schemas.openxmlformats.org/officeDocument/2006/relationships/tags" Target="../tags/tag797.xml"/><Relationship Id="rId20" Type="http://schemas.openxmlformats.org/officeDocument/2006/relationships/tags" Target="../tags/tag796.xml"/><Relationship Id="rId2" Type="http://schemas.openxmlformats.org/officeDocument/2006/relationships/tags" Target="../tags/tag778.xml"/><Relationship Id="rId19" Type="http://schemas.openxmlformats.org/officeDocument/2006/relationships/tags" Target="../tags/tag795.xml"/><Relationship Id="rId18" Type="http://schemas.openxmlformats.org/officeDocument/2006/relationships/tags" Target="../tags/tag794.xml"/><Relationship Id="rId17" Type="http://schemas.openxmlformats.org/officeDocument/2006/relationships/tags" Target="../tags/tag793.xml"/><Relationship Id="rId16" Type="http://schemas.openxmlformats.org/officeDocument/2006/relationships/tags" Target="../tags/tag792.xml"/><Relationship Id="rId15" Type="http://schemas.openxmlformats.org/officeDocument/2006/relationships/tags" Target="../tags/tag791.xml"/><Relationship Id="rId14" Type="http://schemas.openxmlformats.org/officeDocument/2006/relationships/tags" Target="../tags/tag790.xml"/><Relationship Id="rId13" Type="http://schemas.openxmlformats.org/officeDocument/2006/relationships/tags" Target="../tags/tag789.xml"/><Relationship Id="rId12" Type="http://schemas.openxmlformats.org/officeDocument/2006/relationships/tags" Target="../tags/tag788.xml"/><Relationship Id="rId11" Type="http://schemas.openxmlformats.org/officeDocument/2006/relationships/tags" Target="../tags/tag787.xml"/><Relationship Id="rId10" Type="http://schemas.openxmlformats.org/officeDocument/2006/relationships/tags" Target="../tags/tag786.xml"/><Relationship Id="rId1" Type="http://schemas.openxmlformats.org/officeDocument/2006/relationships/tags" Target="../tags/tag777.xml"/></Relationships>
</file>

<file path=ppt/slides/_rels/slide35.xml.rels><?xml version="1.0" encoding="UTF-8" standalone="yes"?>
<Relationships xmlns="http://schemas.openxmlformats.org/package/2006/relationships"><Relationship Id="rId9" Type="http://schemas.openxmlformats.org/officeDocument/2006/relationships/tags" Target="../tags/tag836.xml"/><Relationship Id="rId8" Type="http://schemas.openxmlformats.org/officeDocument/2006/relationships/tags" Target="../tags/tag835.xml"/><Relationship Id="rId7" Type="http://schemas.openxmlformats.org/officeDocument/2006/relationships/tags" Target="../tags/tag834.xml"/><Relationship Id="rId6" Type="http://schemas.openxmlformats.org/officeDocument/2006/relationships/tags" Target="../tags/tag833.xml"/><Relationship Id="rId5" Type="http://schemas.openxmlformats.org/officeDocument/2006/relationships/tags" Target="../tags/tag832.xml"/><Relationship Id="rId4" Type="http://schemas.openxmlformats.org/officeDocument/2006/relationships/tags" Target="../tags/tag831.xml"/><Relationship Id="rId3" Type="http://schemas.openxmlformats.org/officeDocument/2006/relationships/tags" Target="../tags/tag830.xml"/><Relationship Id="rId2" Type="http://schemas.openxmlformats.org/officeDocument/2006/relationships/tags" Target="../tags/tag829.xml"/><Relationship Id="rId15" Type="http://schemas.openxmlformats.org/officeDocument/2006/relationships/slideLayout" Target="../slideLayouts/slideLayout6.xml"/><Relationship Id="rId14" Type="http://schemas.openxmlformats.org/officeDocument/2006/relationships/tags" Target="../tags/tag840.xml"/><Relationship Id="rId13" Type="http://schemas.openxmlformats.org/officeDocument/2006/relationships/image" Target="../media/image24.png"/><Relationship Id="rId12" Type="http://schemas.openxmlformats.org/officeDocument/2006/relationships/tags" Target="../tags/tag839.xml"/><Relationship Id="rId11" Type="http://schemas.openxmlformats.org/officeDocument/2006/relationships/tags" Target="../tags/tag838.xml"/><Relationship Id="rId10" Type="http://schemas.openxmlformats.org/officeDocument/2006/relationships/tags" Target="../tags/tag837.xml"/><Relationship Id="rId1" Type="http://schemas.openxmlformats.org/officeDocument/2006/relationships/tags" Target="../tags/tag828.xml"/></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tags" Target="../tags/tag847.xml"/><Relationship Id="rId7" Type="http://schemas.openxmlformats.org/officeDocument/2006/relationships/tags" Target="../tags/tag846.xml"/><Relationship Id="rId6" Type="http://schemas.openxmlformats.org/officeDocument/2006/relationships/image" Target="../media/image25.png"/><Relationship Id="rId5" Type="http://schemas.openxmlformats.org/officeDocument/2006/relationships/tags" Target="../tags/tag845.xml"/><Relationship Id="rId4" Type="http://schemas.openxmlformats.org/officeDocument/2006/relationships/tags" Target="../tags/tag844.xml"/><Relationship Id="rId3" Type="http://schemas.openxmlformats.org/officeDocument/2006/relationships/tags" Target="../tags/tag843.xml"/><Relationship Id="rId2" Type="http://schemas.openxmlformats.org/officeDocument/2006/relationships/tags" Target="../tags/tag842.xml"/><Relationship Id="rId1" Type="http://schemas.openxmlformats.org/officeDocument/2006/relationships/tags" Target="../tags/tag841.xml"/></Relationships>
</file>

<file path=ppt/slides/_rels/slide37.xml.rels><?xml version="1.0" encoding="UTF-8" standalone="yes"?>
<Relationships xmlns="http://schemas.openxmlformats.org/package/2006/relationships"><Relationship Id="rId9" Type="http://schemas.openxmlformats.org/officeDocument/2006/relationships/image" Target="../media/image27.wmf"/><Relationship Id="rId8" Type="http://schemas.openxmlformats.org/officeDocument/2006/relationships/oleObject" Target="../embeddings/oleObject4.bin"/><Relationship Id="rId7" Type="http://schemas.openxmlformats.org/officeDocument/2006/relationships/image" Target="../media/image26.wmf"/><Relationship Id="rId6" Type="http://schemas.openxmlformats.org/officeDocument/2006/relationships/oleObject" Target="../embeddings/oleObject3.bin"/><Relationship Id="rId5" Type="http://schemas.openxmlformats.org/officeDocument/2006/relationships/tags" Target="../tags/tag852.xml"/><Relationship Id="rId4" Type="http://schemas.openxmlformats.org/officeDocument/2006/relationships/tags" Target="../tags/tag851.xml"/><Relationship Id="rId3" Type="http://schemas.openxmlformats.org/officeDocument/2006/relationships/tags" Target="../tags/tag850.xml"/><Relationship Id="rId2" Type="http://schemas.openxmlformats.org/officeDocument/2006/relationships/tags" Target="../tags/tag849.xml"/><Relationship Id="rId17" Type="http://schemas.openxmlformats.org/officeDocument/2006/relationships/vmlDrawing" Target="../drawings/vmlDrawing3.vml"/><Relationship Id="rId16" Type="http://schemas.openxmlformats.org/officeDocument/2006/relationships/slideLayout" Target="../slideLayouts/slideLayout6.xml"/><Relationship Id="rId15" Type="http://schemas.openxmlformats.org/officeDocument/2006/relationships/tags" Target="../tags/tag853.xml"/><Relationship Id="rId14" Type="http://schemas.openxmlformats.org/officeDocument/2006/relationships/image" Target="../media/image30.png"/><Relationship Id="rId13" Type="http://schemas.openxmlformats.org/officeDocument/2006/relationships/image" Target="../media/image29.wmf"/><Relationship Id="rId12" Type="http://schemas.openxmlformats.org/officeDocument/2006/relationships/oleObject" Target="../embeddings/oleObject6.bin"/><Relationship Id="rId11" Type="http://schemas.openxmlformats.org/officeDocument/2006/relationships/image" Target="../media/image28.wmf"/><Relationship Id="rId10" Type="http://schemas.openxmlformats.org/officeDocument/2006/relationships/oleObject" Target="../embeddings/oleObject5.bin"/><Relationship Id="rId1" Type="http://schemas.openxmlformats.org/officeDocument/2006/relationships/tags" Target="../tags/tag848.xml"/></Relationships>
</file>

<file path=ppt/slides/_rels/slide38.xml.rels><?xml version="1.0" encoding="UTF-8" standalone="yes"?>
<Relationships xmlns="http://schemas.openxmlformats.org/package/2006/relationships"><Relationship Id="rId9" Type="http://schemas.openxmlformats.org/officeDocument/2006/relationships/tags" Target="../tags/tag861.xml"/><Relationship Id="rId8" Type="http://schemas.openxmlformats.org/officeDocument/2006/relationships/tags" Target="../tags/tag860.xml"/><Relationship Id="rId7" Type="http://schemas.openxmlformats.org/officeDocument/2006/relationships/image" Target="../media/image31.png"/><Relationship Id="rId6" Type="http://schemas.openxmlformats.org/officeDocument/2006/relationships/tags" Target="../tags/tag859.xml"/><Relationship Id="rId5" Type="http://schemas.openxmlformats.org/officeDocument/2006/relationships/tags" Target="../tags/tag858.xml"/><Relationship Id="rId4" Type="http://schemas.openxmlformats.org/officeDocument/2006/relationships/tags" Target="../tags/tag857.xml"/><Relationship Id="rId3" Type="http://schemas.openxmlformats.org/officeDocument/2006/relationships/tags" Target="../tags/tag856.xml"/><Relationship Id="rId2" Type="http://schemas.openxmlformats.org/officeDocument/2006/relationships/tags" Target="../tags/tag855.xml"/><Relationship Id="rId13" Type="http://schemas.openxmlformats.org/officeDocument/2006/relationships/slideLayout" Target="../slideLayouts/slideLayout6.xml"/><Relationship Id="rId12" Type="http://schemas.openxmlformats.org/officeDocument/2006/relationships/tags" Target="../tags/tag862.xml"/><Relationship Id="rId11" Type="http://schemas.openxmlformats.org/officeDocument/2006/relationships/image" Target="../media/image33.png"/><Relationship Id="rId10" Type="http://schemas.openxmlformats.org/officeDocument/2006/relationships/image" Target="../media/image32.png"/><Relationship Id="rId1" Type="http://schemas.openxmlformats.org/officeDocument/2006/relationships/tags" Target="../tags/tag854.xml"/></Relationships>
</file>

<file path=ppt/slides/_rels/slide39.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868.xml"/><Relationship Id="rId5" Type="http://schemas.openxmlformats.org/officeDocument/2006/relationships/tags" Target="../tags/tag867.xml"/><Relationship Id="rId4" Type="http://schemas.openxmlformats.org/officeDocument/2006/relationships/tags" Target="../tags/tag866.xml"/><Relationship Id="rId3" Type="http://schemas.openxmlformats.org/officeDocument/2006/relationships/tags" Target="../tags/tag865.xml"/><Relationship Id="rId2" Type="http://schemas.openxmlformats.org/officeDocument/2006/relationships/tags" Target="../tags/tag864.xml"/><Relationship Id="rId1" Type="http://schemas.openxmlformats.org/officeDocument/2006/relationships/tags" Target="../tags/tag863.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tags" Target="../tags/tag345.xml"/><Relationship Id="rId7" Type="http://schemas.openxmlformats.org/officeDocument/2006/relationships/tags" Target="../tags/tag344.xml"/><Relationship Id="rId6" Type="http://schemas.openxmlformats.org/officeDocument/2006/relationships/tags" Target="../tags/tag343.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tags" Target="../tags/tag342.xml"/><Relationship Id="rId2" Type="http://schemas.openxmlformats.org/officeDocument/2006/relationships/tags" Target="../tags/tag341.xml"/><Relationship Id="rId1" Type="http://schemas.openxmlformats.org/officeDocument/2006/relationships/tags" Target="../tags/tag340.xml"/></Relationships>
</file>

<file path=ppt/slides/_rels/slide40.xml.rels><?xml version="1.0" encoding="UTF-8" standalone="yes"?>
<Relationships xmlns="http://schemas.openxmlformats.org/package/2006/relationships"><Relationship Id="rId8" Type="http://schemas.openxmlformats.org/officeDocument/2006/relationships/slideLayout" Target="../slideLayouts/slideLayout6.xml"/><Relationship Id="rId7" Type="http://schemas.openxmlformats.org/officeDocument/2006/relationships/tags" Target="../tags/tag874.xml"/><Relationship Id="rId6" Type="http://schemas.openxmlformats.org/officeDocument/2006/relationships/image" Target="../media/image34.png"/><Relationship Id="rId5" Type="http://schemas.openxmlformats.org/officeDocument/2006/relationships/tags" Target="../tags/tag873.xml"/><Relationship Id="rId4" Type="http://schemas.openxmlformats.org/officeDocument/2006/relationships/tags" Target="../tags/tag872.xml"/><Relationship Id="rId3" Type="http://schemas.openxmlformats.org/officeDocument/2006/relationships/tags" Target="../tags/tag871.xml"/><Relationship Id="rId2" Type="http://schemas.openxmlformats.org/officeDocument/2006/relationships/tags" Target="../tags/tag870.xml"/><Relationship Id="rId1" Type="http://schemas.openxmlformats.org/officeDocument/2006/relationships/tags" Target="../tags/tag86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875.xml"/></Relationships>
</file>

<file path=ppt/slides/_rels/slide42.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881.xml"/><Relationship Id="rId5" Type="http://schemas.openxmlformats.org/officeDocument/2006/relationships/tags" Target="../tags/tag880.xml"/><Relationship Id="rId4" Type="http://schemas.openxmlformats.org/officeDocument/2006/relationships/tags" Target="../tags/tag879.xml"/><Relationship Id="rId3" Type="http://schemas.openxmlformats.org/officeDocument/2006/relationships/tags" Target="../tags/tag878.xml"/><Relationship Id="rId2" Type="http://schemas.openxmlformats.org/officeDocument/2006/relationships/tags" Target="../tags/tag877.xml"/><Relationship Id="rId1" Type="http://schemas.openxmlformats.org/officeDocument/2006/relationships/tags" Target="../tags/tag876.xml"/></Relationships>
</file>

<file path=ppt/slides/_rels/slide43.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887.xml"/><Relationship Id="rId5" Type="http://schemas.openxmlformats.org/officeDocument/2006/relationships/tags" Target="../tags/tag886.xml"/><Relationship Id="rId4" Type="http://schemas.openxmlformats.org/officeDocument/2006/relationships/tags" Target="../tags/tag885.xml"/><Relationship Id="rId3" Type="http://schemas.openxmlformats.org/officeDocument/2006/relationships/tags" Target="../tags/tag884.xml"/><Relationship Id="rId2" Type="http://schemas.openxmlformats.org/officeDocument/2006/relationships/tags" Target="../tags/tag883.xml"/><Relationship Id="rId1" Type="http://schemas.openxmlformats.org/officeDocument/2006/relationships/tags" Target="../tags/tag882.xml"/></Relationships>
</file>

<file path=ppt/slides/_rels/slide44.xml.rels><?xml version="1.0" encoding="UTF-8" standalone="yes"?>
<Relationships xmlns="http://schemas.openxmlformats.org/package/2006/relationships"><Relationship Id="rId8" Type="http://schemas.openxmlformats.org/officeDocument/2006/relationships/slideLayout" Target="../slideLayouts/slideLayout6.xml"/><Relationship Id="rId7" Type="http://schemas.openxmlformats.org/officeDocument/2006/relationships/tags" Target="../tags/tag893.xml"/><Relationship Id="rId6" Type="http://schemas.openxmlformats.org/officeDocument/2006/relationships/image" Target="../media/image35.png"/><Relationship Id="rId5" Type="http://schemas.openxmlformats.org/officeDocument/2006/relationships/tags" Target="../tags/tag892.xml"/><Relationship Id="rId4" Type="http://schemas.openxmlformats.org/officeDocument/2006/relationships/tags" Target="../tags/tag891.xml"/><Relationship Id="rId3" Type="http://schemas.openxmlformats.org/officeDocument/2006/relationships/tags" Target="../tags/tag890.xml"/><Relationship Id="rId2" Type="http://schemas.openxmlformats.org/officeDocument/2006/relationships/tags" Target="../tags/tag889.xml"/><Relationship Id="rId1" Type="http://schemas.openxmlformats.org/officeDocument/2006/relationships/tags" Target="../tags/tag888.xml"/></Relationships>
</file>

<file path=ppt/slides/_rels/slide45.xml.rels><?xml version="1.0" encoding="UTF-8" standalone="yes"?>
<Relationships xmlns="http://schemas.openxmlformats.org/package/2006/relationships"><Relationship Id="rId7" Type="http://schemas.openxmlformats.org/officeDocument/2006/relationships/slideLayout" Target="../slideLayouts/slideLayout6.xml"/><Relationship Id="rId6" Type="http://schemas.openxmlformats.org/officeDocument/2006/relationships/tags" Target="../tags/tag899.xml"/><Relationship Id="rId5" Type="http://schemas.openxmlformats.org/officeDocument/2006/relationships/tags" Target="../tags/tag898.xml"/><Relationship Id="rId4" Type="http://schemas.openxmlformats.org/officeDocument/2006/relationships/tags" Target="../tags/tag897.xml"/><Relationship Id="rId3" Type="http://schemas.openxmlformats.org/officeDocument/2006/relationships/tags" Target="../tags/tag896.xml"/><Relationship Id="rId2" Type="http://schemas.openxmlformats.org/officeDocument/2006/relationships/tags" Target="../tags/tag895.xml"/><Relationship Id="rId1" Type="http://schemas.openxmlformats.org/officeDocument/2006/relationships/tags" Target="../tags/tag894.xml"/></Relationships>
</file>

<file path=ppt/slides/_rels/slide46.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904.xml"/><Relationship Id="rId4" Type="http://schemas.openxmlformats.org/officeDocument/2006/relationships/tags" Target="../tags/tag903.xml"/><Relationship Id="rId3" Type="http://schemas.openxmlformats.org/officeDocument/2006/relationships/tags" Target="../tags/tag902.xml"/><Relationship Id="rId2" Type="http://schemas.openxmlformats.org/officeDocument/2006/relationships/tags" Target="../tags/tag901.xml"/><Relationship Id="rId1" Type="http://schemas.openxmlformats.org/officeDocument/2006/relationships/tags" Target="../tags/tag900.xml"/></Relationships>
</file>

<file path=ppt/slides/_rels/slide47.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909.xml"/><Relationship Id="rId4" Type="http://schemas.openxmlformats.org/officeDocument/2006/relationships/tags" Target="../tags/tag908.xml"/><Relationship Id="rId3" Type="http://schemas.openxmlformats.org/officeDocument/2006/relationships/tags" Target="../tags/tag907.xml"/><Relationship Id="rId2" Type="http://schemas.openxmlformats.org/officeDocument/2006/relationships/tags" Target="../tags/tag906.xml"/><Relationship Id="rId1" Type="http://schemas.openxmlformats.org/officeDocument/2006/relationships/tags" Target="../tags/tag905.xml"/></Relationships>
</file>

<file path=ppt/slides/_rels/slide48.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914.xml"/><Relationship Id="rId4" Type="http://schemas.openxmlformats.org/officeDocument/2006/relationships/tags" Target="../tags/tag913.xml"/><Relationship Id="rId3" Type="http://schemas.openxmlformats.org/officeDocument/2006/relationships/tags" Target="../tags/tag912.xml"/><Relationship Id="rId2" Type="http://schemas.openxmlformats.org/officeDocument/2006/relationships/tags" Target="../tags/tag911.xml"/><Relationship Id="rId1" Type="http://schemas.openxmlformats.org/officeDocument/2006/relationships/tags" Target="../tags/tag910.xml"/></Relationships>
</file>

<file path=ppt/slides/_rels/slide49.xml.rels><?xml version="1.0" encoding="UTF-8" standalone="yes"?>
<Relationships xmlns="http://schemas.openxmlformats.org/package/2006/relationships"><Relationship Id="rId6" Type="http://schemas.openxmlformats.org/officeDocument/2006/relationships/slideLayout" Target="../slideLayouts/slideLayout6.xml"/><Relationship Id="rId5" Type="http://schemas.openxmlformats.org/officeDocument/2006/relationships/tags" Target="../tags/tag919.xml"/><Relationship Id="rId4" Type="http://schemas.openxmlformats.org/officeDocument/2006/relationships/tags" Target="../tags/tag918.xml"/><Relationship Id="rId3" Type="http://schemas.openxmlformats.org/officeDocument/2006/relationships/tags" Target="../tags/tag917.xml"/><Relationship Id="rId2" Type="http://schemas.openxmlformats.org/officeDocument/2006/relationships/tags" Target="../tags/tag916.xml"/><Relationship Id="rId1" Type="http://schemas.openxmlformats.org/officeDocument/2006/relationships/tags" Target="../tags/tag915.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1.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tags" Target="../tags/tag347.xml"/><Relationship Id="rId1" Type="http://schemas.openxmlformats.org/officeDocument/2006/relationships/tags" Target="../tags/tag346.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1.xml"/><Relationship Id="rId2" Type="http://schemas.openxmlformats.org/officeDocument/2006/relationships/tags" Target="../tags/tag921.xml"/><Relationship Id="rId1" Type="http://schemas.openxmlformats.org/officeDocument/2006/relationships/tags" Target="../tags/tag92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350.xml"/></Relationships>
</file>

<file path=ppt/slides/_rels/slide7.xml.rels><?xml version="1.0" encoding="UTF-8" standalone="yes"?>
<Relationships xmlns="http://schemas.openxmlformats.org/package/2006/relationships"><Relationship Id="rId9" Type="http://schemas.openxmlformats.org/officeDocument/2006/relationships/tags" Target="../tags/tag359.xml"/><Relationship Id="rId8" Type="http://schemas.openxmlformats.org/officeDocument/2006/relationships/tags" Target="../tags/tag358.xml"/><Relationship Id="rId7" Type="http://schemas.openxmlformats.org/officeDocument/2006/relationships/tags" Target="../tags/tag357.xml"/><Relationship Id="rId6" Type="http://schemas.openxmlformats.org/officeDocument/2006/relationships/tags" Target="../tags/tag356.xml"/><Relationship Id="rId5" Type="http://schemas.openxmlformats.org/officeDocument/2006/relationships/tags" Target="../tags/tag355.xml"/><Relationship Id="rId4" Type="http://schemas.openxmlformats.org/officeDocument/2006/relationships/tags" Target="../tags/tag354.xml"/><Relationship Id="rId3" Type="http://schemas.openxmlformats.org/officeDocument/2006/relationships/tags" Target="../tags/tag353.xml"/><Relationship Id="rId2" Type="http://schemas.openxmlformats.org/officeDocument/2006/relationships/tags" Target="../tags/tag352.xml"/><Relationship Id="rId15" Type="http://schemas.openxmlformats.org/officeDocument/2006/relationships/slideLayout" Target="../slideLayouts/slideLayout18.xml"/><Relationship Id="rId14" Type="http://schemas.openxmlformats.org/officeDocument/2006/relationships/tags" Target="../tags/tag364.xml"/><Relationship Id="rId13" Type="http://schemas.openxmlformats.org/officeDocument/2006/relationships/tags" Target="../tags/tag363.xml"/><Relationship Id="rId12" Type="http://schemas.openxmlformats.org/officeDocument/2006/relationships/tags" Target="../tags/tag362.xml"/><Relationship Id="rId11" Type="http://schemas.openxmlformats.org/officeDocument/2006/relationships/tags" Target="../tags/tag361.xml"/><Relationship Id="rId10" Type="http://schemas.openxmlformats.org/officeDocument/2006/relationships/tags" Target="../tags/tag360.xml"/><Relationship Id="rId1" Type="http://schemas.openxmlformats.org/officeDocument/2006/relationships/tags" Target="../tags/tag351.xml"/></Relationships>
</file>

<file path=ppt/slides/_rels/slide8.xml.rels><?xml version="1.0" encoding="UTF-8" standalone="yes"?>
<Relationships xmlns="http://schemas.openxmlformats.org/package/2006/relationships"><Relationship Id="rId9" Type="http://schemas.openxmlformats.org/officeDocument/2006/relationships/tags" Target="../tags/tag373.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3" Type="http://schemas.openxmlformats.org/officeDocument/2006/relationships/slideLayout" Target="../slideLayouts/slideLayout6.xml"/><Relationship Id="rId32" Type="http://schemas.openxmlformats.org/officeDocument/2006/relationships/tags" Target="../tags/tag396.xml"/><Relationship Id="rId31" Type="http://schemas.openxmlformats.org/officeDocument/2006/relationships/tags" Target="../tags/tag395.xml"/><Relationship Id="rId30" Type="http://schemas.openxmlformats.org/officeDocument/2006/relationships/tags" Target="../tags/tag394.xml"/><Relationship Id="rId3" Type="http://schemas.openxmlformats.org/officeDocument/2006/relationships/tags" Target="../tags/tag367.xml"/><Relationship Id="rId29" Type="http://schemas.openxmlformats.org/officeDocument/2006/relationships/tags" Target="../tags/tag393.xml"/><Relationship Id="rId28" Type="http://schemas.openxmlformats.org/officeDocument/2006/relationships/tags" Target="../tags/tag392.xml"/><Relationship Id="rId27" Type="http://schemas.openxmlformats.org/officeDocument/2006/relationships/tags" Target="../tags/tag391.xml"/><Relationship Id="rId26" Type="http://schemas.openxmlformats.org/officeDocument/2006/relationships/tags" Target="../tags/tag390.xml"/><Relationship Id="rId25" Type="http://schemas.openxmlformats.org/officeDocument/2006/relationships/tags" Target="../tags/tag389.xml"/><Relationship Id="rId24" Type="http://schemas.openxmlformats.org/officeDocument/2006/relationships/tags" Target="../tags/tag388.xml"/><Relationship Id="rId23" Type="http://schemas.openxmlformats.org/officeDocument/2006/relationships/tags" Target="../tags/tag387.xml"/><Relationship Id="rId22" Type="http://schemas.openxmlformats.org/officeDocument/2006/relationships/tags" Target="../tags/tag386.xml"/><Relationship Id="rId21" Type="http://schemas.openxmlformats.org/officeDocument/2006/relationships/tags" Target="../tags/tag385.xml"/><Relationship Id="rId20" Type="http://schemas.openxmlformats.org/officeDocument/2006/relationships/tags" Target="../tags/tag384.xml"/><Relationship Id="rId2" Type="http://schemas.openxmlformats.org/officeDocument/2006/relationships/tags" Target="../tags/tag366.xml"/><Relationship Id="rId19" Type="http://schemas.openxmlformats.org/officeDocument/2006/relationships/tags" Target="../tags/tag383.xml"/><Relationship Id="rId18" Type="http://schemas.openxmlformats.org/officeDocument/2006/relationships/tags" Target="../tags/tag382.xml"/><Relationship Id="rId17" Type="http://schemas.openxmlformats.org/officeDocument/2006/relationships/tags" Target="../tags/tag381.xml"/><Relationship Id="rId16" Type="http://schemas.openxmlformats.org/officeDocument/2006/relationships/tags" Target="../tags/tag380.xml"/><Relationship Id="rId15" Type="http://schemas.openxmlformats.org/officeDocument/2006/relationships/tags" Target="../tags/tag379.xml"/><Relationship Id="rId14" Type="http://schemas.openxmlformats.org/officeDocument/2006/relationships/tags" Target="../tags/tag378.xml"/><Relationship Id="rId13" Type="http://schemas.openxmlformats.org/officeDocument/2006/relationships/tags" Target="../tags/tag377.xml"/><Relationship Id="rId12" Type="http://schemas.openxmlformats.org/officeDocument/2006/relationships/tags" Target="../tags/tag376.xml"/><Relationship Id="rId11" Type="http://schemas.openxmlformats.org/officeDocument/2006/relationships/tags" Target="../tags/tag375.xml"/><Relationship Id="rId10" Type="http://schemas.openxmlformats.org/officeDocument/2006/relationships/tags" Target="../tags/tag374.xml"/><Relationship Id="rId1" Type="http://schemas.openxmlformats.org/officeDocument/2006/relationships/tags" Target="../tags/tag365.xml"/></Relationships>
</file>

<file path=ppt/slides/_rels/slide9.xml.rels><?xml version="1.0" encoding="UTF-8" standalone="yes"?>
<Relationships xmlns="http://schemas.openxmlformats.org/package/2006/relationships"><Relationship Id="rId9" Type="http://schemas.openxmlformats.org/officeDocument/2006/relationships/tags" Target="../tags/tag405.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8" Type="http://schemas.openxmlformats.org/officeDocument/2006/relationships/slideLayout" Target="../slideLayouts/slideLayout41.xml"/><Relationship Id="rId27" Type="http://schemas.openxmlformats.org/officeDocument/2006/relationships/tags" Target="../tags/tag423.xml"/><Relationship Id="rId26" Type="http://schemas.openxmlformats.org/officeDocument/2006/relationships/tags" Target="../tags/tag422.xml"/><Relationship Id="rId25" Type="http://schemas.openxmlformats.org/officeDocument/2006/relationships/tags" Target="../tags/tag421.xml"/><Relationship Id="rId24" Type="http://schemas.openxmlformats.org/officeDocument/2006/relationships/tags" Target="../tags/tag420.xml"/><Relationship Id="rId23" Type="http://schemas.openxmlformats.org/officeDocument/2006/relationships/tags" Target="../tags/tag419.xml"/><Relationship Id="rId22" Type="http://schemas.openxmlformats.org/officeDocument/2006/relationships/tags" Target="../tags/tag418.xml"/><Relationship Id="rId21" Type="http://schemas.openxmlformats.org/officeDocument/2006/relationships/tags" Target="../tags/tag417.xml"/><Relationship Id="rId20" Type="http://schemas.openxmlformats.org/officeDocument/2006/relationships/tags" Target="../tags/tag416.xml"/><Relationship Id="rId2" Type="http://schemas.openxmlformats.org/officeDocument/2006/relationships/tags" Target="../tags/tag398.xml"/><Relationship Id="rId19" Type="http://schemas.openxmlformats.org/officeDocument/2006/relationships/tags" Target="../tags/tag415.xml"/><Relationship Id="rId18" Type="http://schemas.openxmlformats.org/officeDocument/2006/relationships/tags" Target="../tags/tag414.xml"/><Relationship Id="rId17" Type="http://schemas.openxmlformats.org/officeDocument/2006/relationships/tags" Target="../tags/tag413.xml"/><Relationship Id="rId16" Type="http://schemas.openxmlformats.org/officeDocument/2006/relationships/tags" Target="../tags/tag412.xml"/><Relationship Id="rId15" Type="http://schemas.openxmlformats.org/officeDocument/2006/relationships/tags" Target="../tags/tag411.xml"/><Relationship Id="rId14" Type="http://schemas.openxmlformats.org/officeDocument/2006/relationships/tags" Target="../tags/tag410.xml"/><Relationship Id="rId13" Type="http://schemas.openxmlformats.org/officeDocument/2006/relationships/tags" Target="../tags/tag409.xml"/><Relationship Id="rId12" Type="http://schemas.openxmlformats.org/officeDocument/2006/relationships/tags" Target="../tags/tag408.xml"/><Relationship Id="rId11" Type="http://schemas.openxmlformats.org/officeDocument/2006/relationships/tags" Target="../tags/tag407.xml"/><Relationship Id="rId10" Type="http://schemas.openxmlformats.org/officeDocument/2006/relationships/tags" Target="../tags/tag406.xml"/><Relationship Id="rId1" Type="http://schemas.openxmlformats.org/officeDocument/2006/relationships/tags" Target="../tags/tag39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3"/>
          <p:cNvSpPr>
            <a:spLocks noGrp="1"/>
          </p:cNvSpPr>
          <p:nvPr>
            <p:ph type="ctrTitle" hasCustomPrompt="1"/>
            <p:custDataLst>
              <p:tags r:id="rId1"/>
            </p:custDataLst>
          </p:nvPr>
        </p:nvSpPr>
        <p:spPr>
          <a:xfrm>
            <a:off x="1333500" y="2471738"/>
            <a:ext cx="5500688" cy="1912938"/>
          </a:xfrm>
        </p:spPr>
        <p:txBody>
          <a:bodyPr vert="horz" lIns="90000" tIns="46800" rIns="90000" bIns="46800" anchor="ctr" anchorCtr="0">
            <a:noAutofit/>
          </a:bodyPr>
          <a:p>
            <a:pPr marL="0" marR="0" indent="0" algn="l" defTabSz="914400" rtl="0" eaLnBrk="1" fontAlgn="auto" latinLnBrk="0" hangingPunct="1">
              <a:lnSpc>
                <a:spcPct val="130000"/>
              </a:lnSpc>
              <a:spcBef>
                <a:spcPct val="0"/>
              </a:spcBef>
              <a:spcAft>
                <a:spcPct val="0"/>
              </a:spcAft>
              <a:buClrTx/>
              <a:buSzTx/>
              <a:buFontTx/>
              <a:buNone/>
            </a:pP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单元四 </a:t>
            </a:r>
            <a:br>
              <a:rPr lang="zh-CN" altLang="en-US" spc="800"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br>
            <a:r>
              <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rPr>
              <a:t>销售管理</a:t>
            </a:r>
            <a:endParaRPr kumimoji="0" lang="zh-CN" altLang="en-US" sz="5400" b="1" i="0" u="none" strike="noStrike" kern="1200" cap="none" spc="800" normalizeH="0" baseline="0" noProof="1" dirty="0">
              <a:solidFill>
                <a:schemeClr val="accent1">
                  <a:lumMod val="75000"/>
                </a:schemeClr>
              </a:solidFill>
              <a:uFillTx/>
              <a:latin typeface="Bodoni MT Black" panose="02070A03080606020203" charset="0"/>
              <a:ea typeface="微软雅黑" panose="020B0503020204020204" pitchFamily="34" charset="-122"/>
              <a:cs typeface="Bodoni MT Black" panose="02070A03080606020203" charset="0"/>
              <a:sym typeface="+mn-ea"/>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9457"/>
                                        </p:tgtEl>
                                        <p:attrNameLst>
                                          <p:attrName>style.visibility</p:attrName>
                                        </p:attrNameLst>
                                      </p:cBhvr>
                                      <p:to>
                                        <p:strVal val="visible"/>
                                      </p:to>
                                    </p:set>
                                    <p:anim calcmode="lin" valueType="num">
                                      <p:cBhvr>
                                        <p:cTn id="7" dur="700" fill="hold">
                                          <p:stCondLst>
                                            <p:cond delay="0"/>
                                          </p:stCondLst>
                                        </p:cTn>
                                        <p:tgtEl>
                                          <p:spTgt spid="19457"/>
                                        </p:tgtEl>
                                        <p:attrNameLst>
                                          <p:attrName>ppt_x</p:attrName>
                                        </p:attrNameLst>
                                      </p:cBhvr>
                                      <p:tavLst>
                                        <p:tav tm="0" fmla="#ppt_x-#ppt_h*((1.5-1.5*$)^3-(1.5-1.5*$)^2)">
                                          <p:val>
                                            <p:fltVal val="0.000000"/>
                                          </p:val>
                                        </p:tav>
                                        <p:tav tm="100000">
                                          <p:val>
                                            <p:fltVal val="1.000000"/>
                                          </p:val>
                                        </p:tav>
                                      </p:tavLst>
                                    </p:anim>
                                    <p:anim calcmode="lin" valueType="num">
                                      <p:cBhvr>
                                        <p:cTn id="8" dur="700" fill="hold">
                                          <p:stCondLst>
                                            <p:cond delay="0"/>
                                          </p:stCondLst>
                                        </p:cTn>
                                        <p:tgtEl>
                                          <p:spTgt spid="19457"/>
                                        </p:tgtEl>
                                        <p:attrNameLst>
                                          <p:attrName>style.rotation</p:attrName>
                                        </p:attrNameLst>
                                      </p:cBhvr>
                                      <p:tavLst>
                                        <p:tav tm="0" fmla="#ppt_r+180*((1.5-1.5*$)^3-(1.5-1.5*$)^2)">
                                          <p:val>
                                            <p:fltVal val="0.000000"/>
                                          </p:val>
                                        </p:tav>
                                        <p:tav tm="100000">
                                          <p:val>
                                            <p:fltVal val="1.000000"/>
                                          </p:val>
                                        </p:tav>
                                      </p:tavLst>
                                    </p:anim>
                                    <p:animEffect filter="fade">
                                      <p:cBhvr>
                                        <p:cTn id="9" dur="300">
                                          <p:stCondLst>
                                            <p:cond delay="0"/>
                                          </p:stCondLst>
                                        </p:cTn>
                                        <p:tgtEl>
                                          <p:spTgt spid="194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0897"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6" name="圆角矩形 9"/>
          <p:cNvSpPr/>
          <p:nvPr/>
        </p:nvSpPr>
        <p:spPr>
          <a:xfrm>
            <a:off x="931863" y="2733358"/>
            <a:ext cx="2452688" cy="3284538"/>
          </a:xfrm>
          <a:prstGeom prst="roundRect">
            <a:avLst>
              <a:gd name="adj" fmla="val 1278"/>
            </a:avLst>
          </a:prstGeom>
          <a:solidFill>
            <a:srgbClr val="E6F2FB"/>
          </a:solidFill>
          <a:ln w="9525">
            <a:noFill/>
          </a:ln>
        </p:spPr>
        <p:txBody>
          <a:bodyPr wrap="none" lIns="91429" tIns="45715" rIns="91429" bIns="45715" anchor="ctr"/>
          <a:p>
            <a:pPr algn="ctr" eaLnBrk="0" fontAlgn="base" hangingPunct="0"/>
            <a:endParaRPr lang="zh-CN" altLang="zh-CN" sz="2400" strike="noStrike" noProof="1" dirty="0">
              <a:solidFill>
                <a:srgbClr val="FFFFFF">
                  <a:alpha val="11000"/>
                </a:srgbClr>
              </a:solidFill>
              <a:latin typeface="华康俪金黑W8(P)" pitchFamily="2" charset="-122"/>
              <a:ea typeface="华康俪金黑W8(P)" pitchFamily="2" charset="-122"/>
              <a:sym typeface="华康俪金黑W8(P)" pitchFamily="2" charset="-122"/>
            </a:endParaRPr>
          </a:p>
        </p:txBody>
      </p:sp>
      <p:sp>
        <p:nvSpPr>
          <p:cNvPr id="17" name="矩形 18"/>
          <p:cNvSpPr/>
          <p:nvPr/>
        </p:nvSpPr>
        <p:spPr>
          <a:xfrm>
            <a:off x="1012825" y="2901950"/>
            <a:ext cx="2299970" cy="2158365"/>
          </a:xfrm>
          <a:prstGeom prst="rect">
            <a:avLst/>
          </a:prstGeom>
          <a:noFill/>
          <a:ln w="9525">
            <a:noFill/>
          </a:ln>
        </p:spPr>
        <p:txBody>
          <a:bodyPr wrap="square" anchor="t">
            <a:spAutoFit/>
          </a:bodyPr>
          <a:p>
            <a:pPr indent="0" algn="just" fontAlgn="auto">
              <a:lnSpc>
                <a:spcPct val="120000"/>
              </a:lnSpc>
              <a:spcBef>
                <a:spcPts val="1000"/>
              </a:spcBef>
              <a:spcAft>
                <a:spcPts val="0"/>
              </a:spcAft>
              <a:buFont typeface="+mj-lt"/>
              <a:buNone/>
            </a:pPr>
            <a:r>
              <a:rPr lang="zh-CN" altLang="en-US" sz="1400" b="0" strike="noStrike" spc="1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微软雅黑" panose="020B0503020204020204" pitchFamily="34" charset="-122"/>
              </a:rPr>
              <a:t>扁平化一方面可以减少组织层级，可以节省管理成本、提高信息传递效率、调动成员积极性，另一方面又加重了管理人员的负担，对管理人员及员工的要求较高，同层级沟通产生新的困难。</a:t>
            </a:r>
            <a:endParaRPr lang="zh-CN" altLang="en-US" sz="1400" b="0" strike="noStrike" spc="1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4" name="文本框 3"/>
          <p:cNvSpPr txBox="1"/>
          <p:nvPr/>
        </p:nvSpPr>
        <p:spPr>
          <a:xfrm>
            <a:off x="944880" y="2311400"/>
            <a:ext cx="2439670" cy="306705"/>
          </a:xfrm>
          <a:prstGeom prst="rect">
            <a:avLst/>
          </a:prstGeom>
          <a:noFill/>
        </p:spPr>
        <p:txBody>
          <a:bodyPr wrap="square" rtlCol="0" anchor="t">
            <a:spAutoFit/>
          </a:bodyPr>
          <a:p>
            <a:pPr algn="just"/>
            <a:r>
              <a:rPr sz="1400" spc="2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（1）扁平化</a:t>
            </a:r>
            <a:endParaRPr sz="1400" spc="2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6" name="圆角矩形 9"/>
          <p:cNvSpPr/>
          <p:nvPr/>
        </p:nvSpPr>
        <p:spPr>
          <a:xfrm>
            <a:off x="3489325" y="2733358"/>
            <a:ext cx="2484438" cy="3284538"/>
          </a:xfrm>
          <a:prstGeom prst="roundRect">
            <a:avLst>
              <a:gd name="adj" fmla="val 1278"/>
            </a:avLst>
          </a:prstGeom>
          <a:solidFill>
            <a:srgbClr val="E6F2FB"/>
          </a:solidFill>
          <a:ln w="9525">
            <a:noFill/>
          </a:ln>
        </p:spPr>
        <p:txBody>
          <a:bodyPr wrap="none" lIns="91429" tIns="45715" rIns="91429" bIns="45715" anchor="ctr"/>
          <a:p>
            <a:pPr algn="ctr" eaLnBrk="0" fontAlgn="base" hangingPunct="0"/>
            <a:endParaRPr lang="zh-CN" altLang="zh-CN" sz="2400" strike="noStrike" noProof="1" dirty="0">
              <a:solidFill>
                <a:srgbClr val="FFFFFF">
                  <a:alpha val="11000"/>
                </a:srgbClr>
              </a:solidFill>
              <a:latin typeface="华康俪金黑W8(P)" pitchFamily="2" charset="-122"/>
              <a:ea typeface="华康俪金黑W8(P)" pitchFamily="2" charset="-122"/>
              <a:sym typeface="华康俪金黑W8(P)" pitchFamily="2" charset="-122"/>
            </a:endParaRPr>
          </a:p>
        </p:txBody>
      </p:sp>
      <p:sp>
        <p:nvSpPr>
          <p:cNvPr id="7" name="矩形 18"/>
          <p:cNvSpPr/>
          <p:nvPr/>
        </p:nvSpPr>
        <p:spPr>
          <a:xfrm>
            <a:off x="3619500" y="2911158"/>
            <a:ext cx="2200275" cy="1383030"/>
          </a:xfrm>
          <a:prstGeom prst="rect">
            <a:avLst/>
          </a:prstGeom>
          <a:noFill/>
          <a:ln w="9525">
            <a:noFill/>
          </a:ln>
        </p:spPr>
        <p:txBody>
          <a:bodyPr wrap="square" anchor="t">
            <a:spAutoFit/>
          </a:bodyPr>
          <a:p>
            <a:pPr indent="0" algn="just" fontAlgn="auto">
              <a:lnSpc>
                <a:spcPct val="120000"/>
              </a:lnSpc>
              <a:spcBef>
                <a:spcPts val="1000"/>
              </a:spcBef>
              <a:buFont typeface="+mj-lt"/>
              <a:buNone/>
            </a:pPr>
            <a:r>
              <a:rPr lang="zh-CN" altLang="en-US" sz="1400" b="0" strike="noStrike" spc="1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微软雅黑" panose="020B0503020204020204" pitchFamily="34" charset="-122"/>
              </a:rPr>
              <a:t>柔性化是通过设置协调岗位、临时维护或工作团队等形式，加强组织内部横向沟通、增强机动性的一种趋势。</a:t>
            </a:r>
            <a:endParaRPr lang="zh-CN" altLang="en-US" sz="1400" b="0" strike="noStrike" spc="1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8" name="文本框 7"/>
          <p:cNvSpPr txBox="1"/>
          <p:nvPr/>
        </p:nvSpPr>
        <p:spPr>
          <a:xfrm>
            <a:off x="3430905" y="2311400"/>
            <a:ext cx="2148205" cy="306705"/>
          </a:xfrm>
          <a:prstGeom prst="rect">
            <a:avLst/>
          </a:prstGeom>
          <a:noFill/>
        </p:spPr>
        <p:txBody>
          <a:bodyPr wrap="square" rtlCol="0" anchor="t">
            <a:spAutoFit/>
          </a:bodyPr>
          <a:p>
            <a:pPr algn="just"/>
            <a:r>
              <a:rPr sz="1400" spc="2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（2）柔性化</a:t>
            </a:r>
            <a:endParaRPr sz="1400" spc="2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9" name="圆角矩形 9"/>
          <p:cNvSpPr/>
          <p:nvPr/>
        </p:nvSpPr>
        <p:spPr>
          <a:xfrm>
            <a:off x="6078538" y="2733358"/>
            <a:ext cx="2484438" cy="3284538"/>
          </a:xfrm>
          <a:prstGeom prst="roundRect">
            <a:avLst>
              <a:gd name="adj" fmla="val 1278"/>
            </a:avLst>
          </a:prstGeom>
          <a:solidFill>
            <a:srgbClr val="E6F2FB"/>
          </a:solidFill>
          <a:ln w="9525">
            <a:noFill/>
          </a:ln>
        </p:spPr>
        <p:txBody>
          <a:bodyPr wrap="none" lIns="91429" tIns="45715" rIns="91429" bIns="45715" anchor="ctr"/>
          <a:p>
            <a:pPr algn="ctr" eaLnBrk="0" fontAlgn="base" hangingPunct="0"/>
            <a:endParaRPr lang="zh-CN" altLang="zh-CN" sz="2400" strike="noStrike" noProof="1" dirty="0">
              <a:solidFill>
                <a:srgbClr val="FFFFFF">
                  <a:alpha val="11000"/>
                </a:srgbClr>
              </a:solidFill>
              <a:latin typeface="华康俪金黑W8(P)" pitchFamily="2" charset="-122"/>
              <a:ea typeface="华康俪金黑W8(P)" pitchFamily="2" charset="-122"/>
              <a:sym typeface="华康俪金黑W8(P)" pitchFamily="2" charset="-122"/>
            </a:endParaRPr>
          </a:p>
        </p:txBody>
      </p:sp>
      <p:sp>
        <p:nvSpPr>
          <p:cNvPr id="10" name="矩形 18"/>
          <p:cNvSpPr/>
          <p:nvPr/>
        </p:nvSpPr>
        <p:spPr>
          <a:xfrm>
            <a:off x="6219825" y="2995295"/>
            <a:ext cx="2200275" cy="1489075"/>
          </a:xfrm>
          <a:prstGeom prst="rect">
            <a:avLst/>
          </a:prstGeom>
          <a:noFill/>
          <a:ln w="9525">
            <a:noFill/>
          </a:ln>
        </p:spPr>
        <p:txBody>
          <a:bodyPr wrap="square" anchor="t">
            <a:spAutoFit/>
          </a:bodyPr>
          <a:p>
            <a:pPr indent="0" algn="just" fontAlgn="auto">
              <a:lnSpc>
                <a:spcPct val="130000"/>
              </a:lnSpc>
              <a:spcBef>
                <a:spcPts val="1000"/>
              </a:spcBef>
              <a:buFont typeface="+mj-lt"/>
              <a:buNone/>
            </a:pPr>
            <a:r>
              <a:rPr lang="zh-CN" altLang="en-US" sz="1400" b="0" strike="noStrike" spc="1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微软雅黑" panose="020B0503020204020204" pitchFamily="34" charset="-122"/>
              </a:rPr>
              <a:t>为组织结构设计提供一种思路，操作要点是尽量淡化和模糊组织边界，以保持组织的灵活性和有效运营。</a:t>
            </a:r>
            <a:endParaRPr lang="zh-CN" altLang="en-US" sz="1400" b="0" strike="noStrike" spc="1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1" name="文本框 10"/>
          <p:cNvSpPr txBox="1"/>
          <p:nvPr/>
        </p:nvSpPr>
        <p:spPr>
          <a:xfrm>
            <a:off x="6019800" y="2311083"/>
            <a:ext cx="1860550" cy="306705"/>
          </a:xfrm>
          <a:prstGeom prst="rect">
            <a:avLst/>
          </a:prstGeom>
          <a:noFill/>
        </p:spPr>
        <p:txBody>
          <a:bodyPr wrap="square" rtlCol="0" anchor="t">
            <a:spAutoFit/>
          </a:bodyPr>
          <a:p>
            <a:pPr algn="just"/>
            <a:r>
              <a:rPr sz="1400" spc="2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（3）无边界化</a:t>
            </a:r>
            <a:endParaRPr sz="1400" spc="2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圆角矩形 9"/>
          <p:cNvSpPr/>
          <p:nvPr/>
        </p:nvSpPr>
        <p:spPr>
          <a:xfrm>
            <a:off x="8689023" y="2707958"/>
            <a:ext cx="2484438" cy="3284538"/>
          </a:xfrm>
          <a:prstGeom prst="roundRect">
            <a:avLst>
              <a:gd name="adj" fmla="val 1278"/>
            </a:avLst>
          </a:prstGeom>
          <a:solidFill>
            <a:srgbClr val="E6F2FB"/>
          </a:solidFill>
          <a:ln w="9525">
            <a:noFill/>
          </a:ln>
        </p:spPr>
        <p:txBody>
          <a:bodyPr wrap="none" lIns="91429" tIns="45715" rIns="91429" bIns="45715" anchor="ctr"/>
          <a:p>
            <a:pPr algn="ctr" eaLnBrk="0" fontAlgn="base" hangingPunct="0"/>
            <a:endParaRPr lang="zh-CN" altLang="zh-CN" sz="2400" strike="noStrike" noProof="1" dirty="0">
              <a:solidFill>
                <a:srgbClr val="FFFFFF">
                  <a:alpha val="11000"/>
                </a:srgbClr>
              </a:solidFill>
              <a:latin typeface="华康俪金黑W8(P)" pitchFamily="2" charset="-122"/>
              <a:ea typeface="华康俪金黑W8(P)" pitchFamily="2" charset="-122"/>
              <a:sym typeface="华康俪金黑W8(P)" pitchFamily="2" charset="-122"/>
            </a:endParaRPr>
          </a:p>
        </p:txBody>
      </p:sp>
      <p:sp>
        <p:nvSpPr>
          <p:cNvPr id="3" name="矩形 18"/>
          <p:cNvSpPr/>
          <p:nvPr/>
        </p:nvSpPr>
        <p:spPr>
          <a:xfrm>
            <a:off x="8758555" y="2969895"/>
            <a:ext cx="2315845" cy="2047875"/>
          </a:xfrm>
          <a:prstGeom prst="rect">
            <a:avLst/>
          </a:prstGeom>
          <a:noFill/>
          <a:ln w="9525">
            <a:noFill/>
          </a:ln>
        </p:spPr>
        <p:txBody>
          <a:bodyPr wrap="square" anchor="t">
            <a:spAutoFit/>
          </a:bodyPr>
          <a:p>
            <a:pPr indent="0" algn="just" fontAlgn="auto">
              <a:lnSpc>
                <a:spcPct val="130000"/>
              </a:lnSpc>
              <a:spcBef>
                <a:spcPts val="1000"/>
              </a:spcBef>
              <a:buFont typeface="+mj-lt"/>
              <a:buNone/>
            </a:pPr>
            <a:r>
              <a:rPr lang="zh-CN" altLang="en-US" sz="1400" b="0" strike="noStrike" spc="1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微软雅黑" panose="020B0503020204020204" pitchFamily="34" charset="-122"/>
              </a:rPr>
              <a:t>数字化时代的到来，给企业带来了新的组织形式。组织可以依靠计算机和信息网络技术，通过信息和资源的整合创造巨大价值，形成以网络为载体的创业生态系统。</a:t>
            </a:r>
            <a:endParaRPr lang="zh-CN" altLang="en-US" sz="1400" b="0" strike="noStrike" spc="1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5" name="文本框 4"/>
          <p:cNvSpPr txBox="1"/>
          <p:nvPr/>
        </p:nvSpPr>
        <p:spPr>
          <a:xfrm>
            <a:off x="8630285" y="2286000"/>
            <a:ext cx="2152015" cy="306705"/>
          </a:xfrm>
          <a:prstGeom prst="rect">
            <a:avLst/>
          </a:prstGeom>
          <a:noFill/>
        </p:spPr>
        <p:txBody>
          <a:bodyPr wrap="square" rtlCol="0" anchor="t">
            <a:spAutoFit/>
          </a:bodyPr>
          <a:p>
            <a:pPr algn="just"/>
            <a:r>
              <a:rPr sz="1400" spc="2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（4）虚拟化</a:t>
            </a:r>
            <a:endParaRPr sz="1400" spc="2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7" name="Title 6"/>
          <p:cNvSpPr txBox="1"/>
          <p:nvPr>
            <p:custDataLst>
              <p:tags r:id="rId4"/>
            </p:custDataLst>
          </p:nvPr>
        </p:nvSpPr>
        <p:spPr>
          <a:xfrm>
            <a:off x="1127760" y="1563053"/>
            <a:ext cx="9447213" cy="4318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组织结构的形式</a:t>
            </a:r>
            <a:endPar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5"/>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000" fill="hold">
                                          <p:stCondLst>
                                            <p:cond delay="0"/>
                                          </p:stCondLst>
                                        </p:cTn>
                                        <p:tgtEl>
                                          <p:spTgt spid="16"/>
                                        </p:tgtEl>
                                        <p:attrNameLst>
                                          <p:attrName>style.visibility</p:attrName>
                                        </p:attrNameLst>
                                      </p:cBhvr>
                                      <p:to>
                                        <p:strVal val="visible"/>
                                      </p:to>
                                    </p:set>
                                    <p:animEffect transition="in" filter="strips(downLeft)">
                                      <p:cBhvr>
                                        <p:cTn id="7" dur="1000"/>
                                        <p:tgtEl>
                                          <p:spTgt spid="16"/>
                                        </p:tgtEl>
                                      </p:cBhvr>
                                    </p:animEffect>
                                  </p:childTnLst>
                                </p:cTn>
                              </p:par>
                            </p:childTnLst>
                          </p:cTn>
                        </p:par>
                        <p:par>
                          <p:cTn id="8" fill="hold">
                            <p:stCondLst>
                              <p:cond delay="1000"/>
                            </p:stCondLst>
                            <p:childTnLst>
                              <p:par>
                                <p:cTn id="9" presetID="18" presetClass="entr" presetSubtype="12" fill="hold" grpId="0" nodeType="afterEffect">
                                  <p:stCondLst>
                                    <p:cond delay="0"/>
                                  </p:stCondLst>
                                  <p:childTnLst>
                                    <p:set>
                                      <p:cBhvr>
                                        <p:cTn id="10" dur="1000" fill="hold">
                                          <p:stCondLst>
                                            <p:cond delay="0"/>
                                          </p:stCondLst>
                                        </p:cTn>
                                        <p:tgtEl>
                                          <p:spTgt spid="17"/>
                                        </p:tgtEl>
                                        <p:attrNameLst>
                                          <p:attrName>style.visibility</p:attrName>
                                        </p:attrNameLst>
                                      </p:cBhvr>
                                      <p:to>
                                        <p:strVal val="visible"/>
                                      </p:to>
                                    </p:set>
                                    <p:animEffect transition="in" filter="strips(downLeft)">
                                      <p:cBhvr>
                                        <p:cTn id="11" dur="1000"/>
                                        <p:tgtEl>
                                          <p:spTgt spid="17"/>
                                        </p:tgtEl>
                                      </p:cBhvr>
                                    </p:animEffect>
                                  </p:childTnLst>
                                </p:cTn>
                              </p:par>
                            </p:childTnLst>
                          </p:cTn>
                        </p:par>
                        <p:par>
                          <p:cTn id="12" fill="hold">
                            <p:stCondLst>
                              <p:cond delay="2000"/>
                            </p:stCondLst>
                            <p:childTnLst>
                              <p:par>
                                <p:cTn id="13" presetID="18" presetClass="entr" presetSubtype="12" fill="hold" grpId="0" nodeType="afterEffect">
                                  <p:stCondLst>
                                    <p:cond delay="0"/>
                                  </p:stCondLst>
                                  <p:childTnLst>
                                    <p:set>
                                      <p:cBhvr>
                                        <p:cTn id="14" dur="1000" fill="hold">
                                          <p:stCondLst>
                                            <p:cond delay="0"/>
                                          </p:stCondLst>
                                        </p:cTn>
                                        <p:tgtEl>
                                          <p:spTgt spid="6"/>
                                        </p:tgtEl>
                                        <p:attrNameLst>
                                          <p:attrName>style.visibility</p:attrName>
                                        </p:attrNameLst>
                                      </p:cBhvr>
                                      <p:to>
                                        <p:strVal val="visible"/>
                                      </p:to>
                                    </p:set>
                                    <p:animEffect transition="in" filter="strips(downLeft)">
                                      <p:cBhvr>
                                        <p:cTn id="15" dur="1000"/>
                                        <p:tgtEl>
                                          <p:spTgt spid="6"/>
                                        </p:tgtEl>
                                      </p:cBhvr>
                                    </p:animEffect>
                                  </p:childTnLst>
                                </p:cTn>
                              </p:par>
                            </p:childTnLst>
                          </p:cTn>
                        </p:par>
                        <p:par>
                          <p:cTn id="16" fill="hold">
                            <p:stCondLst>
                              <p:cond delay="3000"/>
                            </p:stCondLst>
                            <p:childTnLst>
                              <p:par>
                                <p:cTn id="17" presetID="18" presetClass="entr" presetSubtype="12" fill="hold" grpId="0" nodeType="afterEffect">
                                  <p:stCondLst>
                                    <p:cond delay="0"/>
                                  </p:stCondLst>
                                  <p:childTnLst>
                                    <p:set>
                                      <p:cBhvr>
                                        <p:cTn id="18" dur="1000" fill="hold">
                                          <p:stCondLst>
                                            <p:cond delay="0"/>
                                          </p:stCondLst>
                                        </p:cTn>
                                        <p:tgtEl>
                                          <p:spTgt spid="7"/>
                                        </p:tgtEl>
                                        <p:attrNameLst>
                                          <p:attrName>style.visibility</p:attrName>
                                        </p:attrNameLst>
                                      </p:cBhvr>
                                      <p:to>
                                        <p:strVal val="visible"/>
                                      </p:to>
                                    </p:set>
                                    <p:animEffect transition="in" filter="strips(downLeft)">
                                      <p:cBhvr>
                                        <p:cTn id="19" dur="1000"/>
                                        <p:tgtEl>
                                          <p:spTgt spid="7"/>
                                        </p:tgtEl>
                                      </p:cBhvr>
                                    </p:animEffect>
                                  </p:childTnLst>
                                </p:cTn>
                              </p:par>
                            </p:childTnLst>
                          </p:cTn>
                        </p:par>
                        <p:par>
                          <p:cTn id="20" fill="hold">
                            <p:stCondLst>
                              <p:cond delay="4000"/>
                            </p:stCondLst>
                            <p:childTnLst>
                              <p:par>
                                <p:cTn id="21" presetID="18" presetClass="entr" presetSubtype="12" fill="hold" grpId="0" nodeType="afterEffect">
                                  <p:stCondLst>
                                    <p:cond delay="0"/>
                                  </p:stCondLst>
                                  <p:childTnLst>
                                    <p:set>
                                      <p:cBhvr>
                                        <p:cTn id="22" dur="1000" fill="hold">
                                          <p:stCondLst>
                                            <p:cond delay="0"/>
                                          </p:stCondLst>
                                        </p:cTn>
                                        <p:tgtEl>
                                          <p:spTgt spid="9"/>
                                        </p:tgtEl>
                                        <p:attrNameLst>
                                          <p:attrName>style.visibility</p:attrName>
                                        </p:attrNameLst>
                                      </p:cBhvr>
                                      <p:to>
                                        <p:strVal val="visible"/>
                                      </p:to>
                                    </p:set>
                                    <p:animEffect transition="in" filter="strips(downLeft)">
                                      <p:cBhvr>
                                        <p:cTn id="23" dur="1000"/>
                                        <p:tgtEl>
                                          <p:spTgt spid="9"/>
                                        </p:tgtEl>
                                      </p:cBhvr>
                                    </p:animEffect>
                                  </p:childTnLst>
                                </p:cTn>
                              </p:par>
                            </p:childTnLst>
                          </p:cTn>
                        </p:par>
                        <p:par>
                          <p:cTn id="24" fill="hold">
                            <p:stCondLst>
                              <p:cond delay="5000"/>
                            </p:stCondLst>
                            <p:childTnLst>
                              <p:par>
                                <p:cTn id="25" presetID="18" presetClass="entr" presetSubtype="12" fill="hold" grpId="0" nodeType="afterEffect">
                                  <p:stCondLst>
                                    <p:cond delay="0"/>
                                  </p:stCondLst>
                                  <p:childTnLst>
                                    <p:set>
                                      <p:cBhvr>
                                        <p:cTn id="26" dur="1000" fill="hold">
                                          <p:stCondLst>
                                            <p:cond delay="0"/>
                                          </p:stCondLst>
                                        </p:cTn>
                                        <p:tgtEl>
                                          <p:spTgt spid="10"/>
                                        </p:tgtEl>
                                        <p:attrNameLst>
                                          <p:attrName>style.visibility</p:attrName>
                                        </p:attrNameLst>
                                      </p:cBhvr>
                                      <p:to>
                                        <p:strVal val="visible"/>
                                      </p:to>
                                    </p:set>
                                    <p:animEffect transition="in" filter="strips(downLeft)">
                                      <p:cBhvr>
                                        <p:cTn id="27" dur="1000"/>
                                        <p:tgtEl>
                                          <p:spTgt spid="10"/>
                                        </p:tgtEl>
                                      </p:cBhvr>
                                    </p:animEffect>
                                  </p:childTnLst>
                                </p:cTn>
                              </p:par>
                            </p:childTnLst>
                          </p:cTn>
                        </p:par>
                        <p:par>
                          <p:cTn id="28" fill="hold">
                            <p:stCondLst>
                              <p:cond delay="6000"/>
                            </p:stCondLst>
                            <p:childTnLst>
                              <p:par>
                                <p:cTn id="29" presetID="18" presetClass="entr" presetSubtype="12" fill="hold" grpId="0" nodeType="afterEffect">
                                  <p:stCondLst>
                                    <p:cond delay="0"/>
                                  </p:stCondLst>
                                  <p:childTnLst>
                                    <p:set>
                                      <p:cBhvr>
                                        <p:cTn id="30" dur="1000" fill="hold">
                                          <p:stCondLst>
                                            <p:cond delay="0"/>
                                          </p:stCondLst>
                                        </p:cTn>
                                        <p:tgtEl>
                                          <p:spTgt spid="2"/>
                                        </p:tgtEl>
                                        <p:attrNameLst>
                                          <p:attrName>style.visibility</p:attrName>
                                        </p:attrNameLst>
                                      </p:cBhvr>
                                      <p:to>
                                        <p:strVal val="visible"/>
                                      </p:to>
                                    </p:set>
                                    <p:animEffect transition="in" filter="strips(downLeft)">
                                      <p:cBhvr>
                                        <p:cTn id="31" dur="1000"/>
                                        <p:tgtEl>
                                          <p:spTgt spid="2"/>
                                        </p:tgtEl>
                                      </p:cBhvr>
                                    </p:animEffect>
                                  </p:childTnLst>
                                </p:cTn>
                              </p:par>
                            </p:childTnLst>
                          </p:cTn>
                        </p:par>
                        <p:par>
                          <p:cTn id="32" fill="hold">
                            <p:stCondLst>
                              <p:cond delay="7000"/>
                            </p:stCondLst>
                            <p:childTnLst>
                              <p:par>
                                <p:cTn id="33" presetID="18" presetClass="entr" presetSubtype="12" fill="hold" grpId="0" nodeType="afterEffect">
                                  <p:stCondLst>
                                    <p:cond delay="0"/>
                                  </p:stCondLst>
                                  <p:childTnLst>
                                    <p:set>
                                      <p:cBhvr>
                                        <p:cTn id="34" dur="1000" fill="hold">
                                          <p:stCondLst>
                                            <p:cond delay="0"/>
                                          </p:stCondLst>
                                        </p:cTn>
                                        <p:tgtEl>
                                          <p:spTgt spid="3"/>
                                        </p:tgtEl>
                                        <p:attrNameLst>
                                          <p:attrName>style.visibility</p:attrName>
                                        </p:attrNameLst>
                                      </p:cBhvr>
                                      <p:to>
                                        <p:strVal val="visible"/>
                                      </p:to>
                                    </p:set>
                                    <p:animEffect transition="in" filter="strips(downLeft)">
                                      <p:cBhvr>
                                        <p:cTn id="35"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7" grpId="0"/>
      <p:bldP spid="6" grpId="0" bldLvl="0" animBg="1"/>
      <p:bldP spid="7" grpId="0"/>
      <p:bldP spid="9" grpId="0" bldLvl="0" animBg="1"/>
      <p:bldP spid="10" grpId="0"/>
      <p:bldP spid="2" grpId="0" bldLvl="0"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25" name="组合 112"/>
          <p:cNvGrpSpPr/>
          <p:nvPr/>
        </p:nvGrpSpPr>
        <p:grpSpPr>
          <a:xfrm>
            <a:off x="298449" y="1413315"/>
            <a:ext cx="11638064" cy="4848103"/>
            <a:chOff x="1218" y="1902"/>
            <a:chExt cx="16063" cy="5365"/>
          </a:xfrm>
        </p:grpSpPr>
        <p:sp>
          <p:nvSpPr>
            <p:cNvPr id="114" name="圆角矩形 113"/>
            <p:cNvSpPr/>
            <p:nvPr>
              <p:custDataLst>
                <p:tags r:id="rId1"/>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7827" name="组合 114"/>
            <p:cNvGrpSpPr/>
            <p:nvPr/>
          </p:nvGrpSpPr>
          <p:grpSpPr>
            <a:xfrm>
              <a:off x="1218" y="1926"/>
              <a:ext cx="743" cy="400"/>
              <a:chOff x="4573" y="2887"/>
              <a:chExt cx="743" cy="400"/>
            </a:xfrm>
          </p:grpSpPr>
          <p:sp>
            <p:nvSpPr>
              <p:cNvPr id="116" name="菱形 115"/>
              <p:cNvSpPr/>
              <p:nvPr>
                <p:custDataLst>
                  <p:tags r:id="rId2"/>
                </p:custDataLst>
              </p:nvPr>
            </p:nvSpPr>
            <p:spPr>
              <a:xfrm>
                <a:off x="4871" y="288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4573" y="288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0" name="组合 117"/>
            <p:cNvGrpSpPr/>
            <p:nvPr/>
          </p:nvGrpSpPr>
          <p:grpSpPr>
            <a:xfrm>
              <a:off x="1458" y="6841"/>
              <a:ext cx="761" cy="400"/>
              <a:chOff x="4813" y="4237"/>
              <a:chExt cx="761" cy="400"/>
            </a:xfrm>
          </p:grpSpPr>
          <p:sp>
            <p:nvSpPr>
              <p:cNvPr id="119" name="菱形 118"/>
              <p:cNvSpPr/>
              <p:nvPr>
                <p:custDataLst>
                  <p:tags r:id="rId4"/>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3" name="组合 120"/>
            <p:cNvGrpSpPr/>
            <p:nvPr/>
          </p:nvGrpSpPr>
          <p:grpSpPr>
            <a:xfrm flipH="1">
              <a:off x="16505" y="6867"/>
              <a:ext cx="776" cy="400"/>
              <a:chOff x="4962" y="4263"/>
              <a:chExt cx="776" cy="400"/>
            </a:xfrm>
          </p:grpSpPr>
          <p:sp>
            <p:nvSpPr>
              <p:cNvPr id="122" name="菱形 121"/>
              <p:cNvSpPr/>
              <p:nvPr>
                <p:custDataLst>
                  <p:tags r:id="rId6"/>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6" name="组合 123"/>
            <p:cNvGrpSpPr/>
            <p:nvPr/>
          </p:nvGrpSpPr>
          <p:grpSpPr>
            <a:xfrm flipH="1">
              <a:off x="16505" y="1902"/>
              <a:ext cx="761" cy="400"/>
              <a:chOff x="4977" y="2842"/>
              <a:chExt cx="761" cy="400"/>
            </a:xfrm>
          </p:grpSpPr>
          <p:sp>
            <p:nvSpPr>
              <p:cNvPr id="125" name="菱形 124"/>
              <p:cNvSpPr/>
              <p:nvPr>
                <p:custDataLst>
                  <p:tags r:id="rId8"/>
                </p:custDataLst>
              </p:nvPr>
            </p:nvSpPr>
            <p:spPr>
              <a:xfrm>
                <a:off x="4977" y="2842"/>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293" y="2842"/>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0"/>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1"/>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2"/>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3"/>
            </p:custDataLst>
          </p:nvPr>
        </p:nvSpPr>
        <p:spPr>
          <a:xfrm>
            <a:off x="1009650" y="2132965"/>
            <a:ext cx="10558780" cy="35820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2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5. 管理幅度设计</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管理幅度是指一个领导人能够直接有效地指挥下属人员的数目。一个管理者的管理幅度，要受到经理、知识、经验等条件的限制，不可能直接有效地指挥和管理每一个工作人员，必须要划分管理层次。</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管理层次就是指从基层营业人员到企业经理之间领导隶属关系的熟练，即分几级管理。当组织规模一定时，管理幅度与组织层级呈现反比例关系。</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决定管理幅度的因素很多，需要考虑管理者和被管理者的工作能力、工作内容和性质、工作条件以及成员的差异性等方面。</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431540" y="2565400"/>
            <a:ext cx="5793740" cy="972185"/>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a:t>
            </a:r>
            <a:r>
              <a:rPr kumimoji="0" lang="zh-CN"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a:t>
            </a: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销售团队建设</a:t>
            </a:r>
            <a:endPar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25" name="组合 112"/>
          <p:cNvGrpSpPr/>
          <p:nvPr/>
        </p:nvGrpSpPr>
        <p:grpSpPr>
          <a:xfrm>
            <a:off x="356263" y="1411874"/>
            <a:ext cx="11604736" cy="4827319"/>
            <a:chOff x="1346" y="1925"/>
            <a:chExt cx="16017" cy="5342"/>
          </a:xfrm>
        </p:grpSpPr>
        <p:sp>
          <p:nvSpPr>
            <p:cNvPr id="114" name="圆角矩形 113"/>
            <p:cNvSpPr/>
            <p:nvPr>
              <p:custDataLst>
                <p:tags r:id="rId1"/>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7827" name="组合 114"/>
            <p:cNvGrpSpPr/>
            <p:nvPr/>
          </p:nvGrpSpPr>
          <p:grpSpPr>
            <a:xfrm>
              <a:off x="1346" y="1925"/>
              <a:ext cx="615" cy="400"/>
              <a:chOff x="4701" y="2886"/>
              <a:chExt cx="615" cy="400"/>
            </a:xfrm>
          </p:grpSpPr>
          <p:sp>
            <p:nvSpPr>
              <p:cNvPr id="116" name="菱形 115"/>
              <p:cNvSpPr/>
              <p:nvPr>
                <p:custDataLst>
                  <p:tags r:id="rId2"/>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0" name="组合 117"/>
            <p:cNvGrpSpPr/>
            <p:nvPr/>
          </p:nvGrpSpPr>
          <p:grpSpPr>
            <a:xfrm>
              <a:off x="1458" y="6841"/>
              <a:ext cx="761" cy="400"/>
              <a:chOff x="4813" y="4237"/>
              <a:chExt cx="761" cy="400"/>
            </a:xfrm>
          </p:grpSpPr>
          <p:sp>
            <p:nvSpPr>
              <p:cNvPr id="119" name="菱形 118"/>
              <p:cNvSpPr/>
              <p:nvPr>
                <p:custDataLst>
                  <p:tags r:id="rId4"/>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3" name="组合 120"/>
            <p:cNvGrpSpPr/>
            <p:nvPr/>
          </p:nvGrpSpPr>
          <p:grpSpPr>
            <a:xfrm flipH="1">
              <a:off x="16505" y="6867"/>
              <a:ext cx="776" cy="400"/>
              <a:chOff x="4962" y="4263"/>
              <a:chExt cx="776" cy="400"/>
            </a:xfrm>
          </p:grpSpPr>
          <p:sp>
            <p:nvSpPr>
              <p:cNvPr id="122" name="菱形 121"/>
              <p:cNvSpPr/>
              <p:nvPr>
                <p:custDataLst>
                  <p:tags r:id="rId6"/>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6" name="组合 123"/>
            <p:cNvGrpSpPr/>
            <p:nvPr/>
          </p:nvGrpSpPr>
          <p:grpSpPr>
            <a:xfrm flipH="1">
              <a:off x="16602" y="1925"/>
              <a:ext cx="761" cy="400"/>
              <a:chOff x="4880" y="2865"/>
              <a:chExt cx="761" cy="400"/>
            </a:xfrm>
          </p:grpSpPr>
          <p:sp>
            <p:nvSpPr>
              <p:cNvPr id="125" name="菱形 124"/>
              <p:cNvSpPr/>
              <p:nvPr>
                <p:custDataLst>
                  <p:tags r:id="rId8"/>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0"/>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1"/>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2"/>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3"/>
            </p:custDataLst>
          </p:nvPr>
        </p:nvSpPr>
        <p:spPr>
          <a:xfrm>
            <a:off x="1300480" y="1792605"/>
            <a:ext cx="9986645" cy="405257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2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人员配备</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马克思在《资本论》第 1 卷指出，未来社会就是一个“以每个人的全面而自由的发展为基本原则的社会形式”，因此组织在进行人员配备时不仅要注意就职人员与岗位的匹配，更要注意人员自身的发展与成长，实现人的全面和自由发展，体现社会主义的本质特征。有效的人员配备目标是，使个体的特点（能力、经验等）与工作要求相匹配。</a:t>
            </a:r>
            <a:endPar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600" b="1" strike="noStrike" spc="150" noProof="1" dirty="0">
                <a:ln w="3175">
                  <a:noFill/>
                  <a:prstDash val="dash"/>
                </a:ln>
                <a:solidFill>
                  <a:srgbClr val="00B0F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（1）人员配备的工作内容</a:t>
            </a:r>
            <a:endParaRPr lang="zh-CN" altLang="en-US" sz="1600" b="1" strike="noStrike" spc="150" noProof="1" dirty="0">
              <a:ln w="3175">
                <a:noFill/>
                <a:prstDash val="dash"/>
              </a:ln>
              <a:solidFill>
                <a:srgbClr val="00B0F0"/>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依据组织设计的岗位职务类型和岗位职务数量，确定组织人员的需要量；从岗位要求出发，筛选适合组织岗位要求的人员。</a:t>
            </a:r>
            <a:endPar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600" b="1" strike="noStrike" spc="150" noProof="1" dirty="0">
                <a:ln w="3175">
                  <a:noFill/>
                  <a:prstDash val="dash"/>
                </a:ln>
                <a:solidFill>
                  <a:srgbClr val="00B0F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（2）人员配备的原则</a:t>
            </a:r>
            <a:endParaRPr lang="zh-CN" altLang="en-US" sz="1600" b="1" strike="noStrike" spc="150" noProof="1" dirty="0">
              <a:ln w="3175">
                <a:noFill/>
                <a:prstDash val="dash"/>
              </a:ln>
              <a:solidFill>
                <a:srgbClr val="00B0F0"/>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任人唯贤原则；程序化、规范化原则；因事择人、因才器使原则；量才施用、用人所长原则；动态平衡原则等。</a:t>
            </a:r>
            <a:endParaRPr lang="zh-CN" altLang="en-US" sz="16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25" name="组合 112"/>
          <p:cNvGrpSpPr/>
          <p:nvPr/>
        </p:nvGrpSpPr>
        <p:grpSpPr>
          <a:xfrm>
            <a:off x="372773" y="1406159"/>
            <a:ext cx="11604736" cy="4827319"/>
            <a:chOff x="1346" y="1925"/>
            <a:chExt cx="16017" cy="5342"/>
          </a:xfrm>
        </p:grpSpPr>
        <p:sp>
          <p:nvSpPr>
            <p:cNvPr id="114" name="圆角矩形 113"/>
            <p:cNvSpPr/>
            <p:nvPr>
              <p:custDataLst>
                <p:tags r:id="rId1"/>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7827" name="组合 114"/>
            <p:cNvGrpSpPr/>
            <p:nvPr/>
          </p:nvGrpSpPr>
          <p:grpSpPr>
            <a:xfrm>
              <a:off x="1346" y="1925"/>
              <a:ext cx="615" cy="400"/>
              <a:chOff x="4701" y="2886"/>
              <a:chExt cx="615" cy="400"/>
            </a:xfrm>
          </p:grpSpPr>
          <p:sp>
            <p:nvSpPr>
              <p:cNvPr id="116" name="菱形 115"/>
              <p:cNvSpPr/>
              <p:nvPr>
                <p:custDataLst>
                  <p:tags r:id="rId2"/>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0" name="组合 117"/>
            <p:cNvGrpSpPr/>
            <p:nvPr/>
          </p:nvGrpSpPr>
          <p:grpSpPr>
            <a:xfrm>
              <a:off x="1458" y="6841"/>
              <a:ext cx="761" cy="400"/>
              <a:chOff x="4813" y="4237"/>
              <a:chExt cx="761" cy="400"/>
            </a:xfrm>
          </p:grpSpPr>
          <p:sp>
            <p:nvSpPr>
              <p:cNvPr id="119" name="菱形 118"/>
              <p:cNvSpPr/>
              <p:nvPr>
                <p:custDataLst>
                  <p:tags r:id="rId4"/>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3" name="组合 120"/>
            <p:cNvGrpSpPr/>
            <p:nvPr/>
          </p:nvGrpSpPr>
          <p:grpSpPr>
            <a:xfrm flipH="1">
              <a:off x="16505" y="6867"/>
              <a:ext cx="776" cy="400"/>
              <a:chOff x="4962" y="4263"/>
              <a:chExt cx="776" cy="400"/>
            </a:xfrm>
          </p:grpSpPr>
          <p:sp>
            <p:nvSpPr>
              <p:cNvPr id="122" name="菱形 121"/>
              <p:cNvSpPr/>
              <p:nvPr>
                <p:custDataLst>
                  <p:tags r:id="rId6"/>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6" name="组合 123"/>
            <p:cNvGrpSpPr/>
            <p:nvPr/>
          </p:nvGrpSpPr>
          <p:grpSpPr>
            <a:xfrm flipH="1">
              <a:off x="16602" y="1925"/>
              <a:ext cx="761" cy="400"/>
              <a:chOff x="4880" y="2865"/>
              <a:chExt cx="761" cy="400"/>
            </a:xfrm>
          </p:grpSpPr>
          <p:sp>
            <p:nvSpPr>
              <p:cNvPr id="125" name="菱形 124"/>
              <p:cNvSpPr/>
              <p:nvPr>
                <p:custDataLst>
                  <p:tags r:id="rId8"/>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0"/>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1"/>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2"/>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3"/>
            </p:custDataLst>
          </p:nvPr>
        </p:nvSpPr>
        <p:spPr>
          <a:xfrm>
            <a:off x="1300480" y="1864360"/>
            <a:ext cx="9986645" cy="40011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2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人员培训</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胜任的员工不会永远胜任，员工的技能会老化或过时，他们需要学习新技能。要真正发挥人员的作用，需要根据具体岗位要求，进行培训。要根据组织的成员、技术、活动、环境等因素，采用科学的方法，有计划、有组织、有重点地进行培训。</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培训的内容可以包罗万象，其中在组织中常用的有以下几个方面：基本读写能力、技术技能、人机技能、问题解决技能和道德等。</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培训方法可以分为正式与非正式的、在职和脱产等。近年来，发展最快的培训手段可能要数基于电脑的培训，也叫电子化培训。</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有效的培训应该是个性化的，适应员工不同的学习风格，包括阅读型、观察型、倾听型和参与型。</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24930"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lang="zh-CN"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02" name="组合 101"/>
          <p:cNvGrpSpPr/>
          <p:nvPr/>
        </p:nvGrpSpPr>
        <p:grpSpPr>
          <a:xfrm>
            <a:off x="2332355" y="2082800"/>
            <a:ext cx="1898650" cy="1822450"/>
            <a:chOff x="2329" y="3890"/>
            <a:chExt cx="2990" cy="2870"/>
          </a:xfrm>
        </p:grpSpPr>
        <p:cxnSp>
          <p:nvCxnSpPr>
            <p:cNvPr id="43" name="直接连接符 42"/>
            <p:cNvCxnSpPr>
              <a:stCxn id="44" idx="3"/>
            </p:cNvCxnSpPr>
            <p:nvPr>
              <p:custDataLst>
                <p:tags r:id="rId1"/>
              </p:custDataLst>
            </p:nvPr>
          </p:nvCxnSpPr>
          <p:spPr>
            <a:xfrm flipH="1">
              <a:off x="4734" y="5777"/>
              <a:ext cx="303" cy="475"/>
            </a:xfrm>
            <a:prstGeom prst="line">
              <a:avLst/>
            </a:prstGeom>
            <a:ln>
              <a:solidFill>
                <a:schemeClr val="accent1"/>
              </a:solidFill>
            </a:ln>
          </p:spPr>
          <p:style>
            <a:lnRef idx="1">
              <a:srgbClr val="1F74AD"/>
            </a:lnRef>
            <a:fillRef idx="0">
              <a:srgbClr val="1F74AD"/>
            </a:fillRef>
            <a:effectRef idx="0">
              <a:srgbClr val="1F74AD"/>
            </a:effectRef>
            <a:fontRef idx="minor">
              <a:srgbClr val="000000"/>
            </a:fontRef>
          </p:style>
        </p:cxnSp>
        <p:sp>
          <p:nvSpPr>
            <p:cNvPr id="44" name="任意多边形 43"/>
            <p:cNvSpPr/>
            <p:nvPr>
              <p:custDataLst>
                <p:tags r:id="rId2"/>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FFCC00"/>
                </a:solidFill>
              </a:endParaRPr>
            </a:p>
          </p:txBody>
        </p:sp>
        <p:sp>
          <p:nvSpPr>
            <p:cNvPr id="45" name="矩形 44"/>
            <p:cNvSpPr/>
            <p:nvPr>
              <p:custDataLst>
                <p:tags r:id="rId3"/>
              </p:custDataLst>
            </p:nvPr>
          </p:nvSpPr>
          <p:spPr>
            <a:xfrm>
              <a:off x="2329" y="3890"/>
              <a:ext cx="2990" cy="120"/>
            </a:xfrm>
            <a:prstGeom prst="rect">
              <a:avLst/>
            </a:prstGeom>
            <a:solidFill>
              <a:schemeClr val="accent1"/>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46" name="椭圆 45"/>
            <p:cNvSpPr/>
            <p:nvPr>
              <p:custDataLst>
                <p:tags r:id="rId4"/>
              </p:custDataLst>
            </p:nvPr>
          </p:nvSpPr>
          <p:spPr>
            <a:xfrm>
              <a:off x="4530" y="6224"/>
              <a:ext cx="554" cy="537"/>
            </a:xfrm>
            <a:prstGeom prst="ellipse">
              <a:avLst/>
            </a:prstGeom>
            <a:solidFill>
              <a:schemeClr val="accent1"/>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1</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59" name="文本框 58"/>
            <p:cNvSpPr txBox="1"/>
            <p:nvPr>
              <p:custDataLst>
                <p:tags r:id="rId5"/>
              </p:custDataLst>
            </p:nvPr>
          </p:nvSpPr>
          <p:spPr>
            <a:xfrm>
              <a:off x="241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书面报告法</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3" name="组合 102"/>
          <p:cNvGrpSpPr/>
          <p:nvPr/>
        </p:nvGrpSpPr>
        <p:grpSpPr>
          <a:xfrm>
            <a:off x="4769168" y="2082800"/>
            <a:ext cx="1898650" cy="1822450"/>
            <a:chOff x="6168" y="3890"/>
            <a:chExt cx="2990" cy="2870"/>
          </a:xfrm>
        </p:grpSpPr>
        <p:cxnSp>
          <p:nvCxnSpPr>
            <p:cNvPr id="47" name="直接连接符 46"/>
            <p:cNvCxnSpPr>
              <a:stCxn id="48" idx="3"/>
            </p:cNvCxnSpPr>
            <p:nvPr>
              <p:custDataLst>
                <p:tags r:id="rId6"/>
              </p:custDataLst>
            </p:nvPr>
          </p:nvCxnSpPr>
          <p:spPr>
            <a:xfrm flipH="1">
              <a:off x="8573" y="5777"/>
              <a:ext cx="303" cy="475"/>
            </a:xfrm>
            <a:prstGeom prst="line">
              <a:avLst/>
            </a:prstGeom>
            <a:ln>
              <a:solidFill>
                <a:schemeClr val="accent2">
                  <a:lumMod val="50000"/>
                </a:schemeClr>
              </a:solidFill>
            </a:ln>
          </p:spPr>
          <p:style>
            <a:lnRef idx="1">
              <a:srgbClr val="1F74AD"/>
            </a:lnRef>
            <a:fillRef idx="0">
              <a:srgbClr val="1F74AD"/>
            </a:fillRef>
            <a:effectRef idx="0">
              <a:srgbClr val="1F74AD"/>
            </a:effectRef>
            <a:fontRef idx="minor">
              <a:srgbClr val="000000"/>
            </a:fontRef>
          </p:style>
        </p:cxnSp>
        <p:sp>
          <p:nvSpPr>
            <p:cNvPr id="48" name="任意多边形 47"/>
            <p:cNvSpPr/>
            <p:nvPr>
              <p:custDataLst>
                <p:tags r:id="rId7"/>
              </p:custDataLst>
            </p:nvPr>
          </p:nvSpPr>
          <p:spPr>
            <a:xfrm>
              <a:off x="6168"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2">
                  <a:lumMod val="50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DECC00"/>
                </a:solidFill>
              </a:endParaRPr>
            </a:p>
          </p:txBody>
        </p:sp>
        <p:sp>
          <p:nvSpPr>
            <p:cNvPr id="49" name="矩形 48"/>
            <p:cNvSpPr/>
            <p:nvPr>
              <p:custDataLst>
                <p:tags r:id="rId8"/>
              </p:custDataLst>
            </p:nvPr>
          </p:nvSpPr>
          <p:spPr>
            <a:xfrm>
              <a:off x="6168" y="3890"/>
              <a:ext cx="2990" cy="120"/>
            </a:xfrm>
            <a:prstGeom prst="rect">
              <a:avLst/>
            </a:prstGeom>
            <a:solidFill>
              <a:schemeClr val="accent2">
                <a:lumMod val="50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0" name="椭圆 49"/>
            <p:cNvSpPr/>
            <p:nvPr>
              <p:custDataLst>
                <p:tags r:id="rId9"/>
              </p:custDataLst>
            </p:nvPr>
          </p:nvSpPr>
          <p:spPr>
            <a:xfrm>
              <a:off x="8369" y="6224"/>
              <a:ext cx="554" cy="537"/>
            </a:xfrm>
            <a:prstGeom prst="ellipse">
              <a:avLst/>
            </a:prstGeom>
            <a:solidFill>
              <a:schemeClr val="accent2">
                <a:lumMod val="5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2</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0" name="文本框 59"/>
            <p:cNvSpPr txBox="1"/>
            <p:nvPr>
              <p:custDataLst>
                <p:tags r:id="rId10"/>
              </p:custDataLst>
            </p:nvPr>
          </p:nvSpPr>
          <p:spPr>
            <a:xfrm>
              <a:off x="6251"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rPr>
                <a:t>关键事件法</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endParaRPr>
            </a:p>
          </p:txBody>
        </p:sp>
      </p:grpSp>
      <p:grpSp>
        <p:nvGrpSpPr>
          <p:cNvPr id="104" name="组合 103"/>
          <p:cNvGrpSpPr/>
          <p:nvPr/>
        </p:nvGrpSpPr>
        <p:grpSpPr>
          <a:xfrm>
            <a:off x="7272655" y="2082800"/>
            <a:ext cx="1898650" cy="1822450"/>
            <a:chOff x="10109" y="3890"/>
            <a:chExt cx="2990" cy="2870"/>
          </a:xfrm>
        </p:grpSpPr>
        <p:cxnSp>
          <p:nvCxnSpPr>
            <p:cNvPr id="51" name="直接连接符 50"/>
            <p:cNvCxnSpPr>
              <a:stCxn id="52" idx="3"/>
            </p:cNvCxnSpPr>
            <p:nvPr>
              <p:custDataLst>
                <p:tags r:id="rId11"/>
              </p:custDataLst>
            </p:nvPr>
          </p:nvCxnSpPr>
          <p:spPr>
            <a:xfrm flipH="1">
              <a:off x="12514" y="5777"/>
              <a:ext cx="303" cy="4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52" name="任意多边形 51"/>
            <p:cNvSpPr/>
            <p:nvPr>
              <p:custDataLst>
                <p:tags r:id="rId12"/>
              </p:custDataLst>
            </p:nvPr>
          </p:nvSpPr>
          <p:spPr>
            <a:xfrm>
              <a:off x="1010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0BB0C"/>
                </a:solidFill>
              </a:endParaRPr>
            </a:p>
          </p:txBody>
        </p:sp>
        <p:sp>
          <p:nvSpPr>
            <p:cNvPr id="15" name="矩形 14"/>
            <p:cNvSpPr/>
            <p:nvPr>
              <p:custDataLst>
                <p:tags r:id="rId13"/>
              </p:custDataLst>
            </p:nvPr>
          </p:nvSpPr>
          <p:spPr>
            <a:xfrm>
              <a:off x="10109" y="3890"/>
              <a:ext cx="2990" cy="120"/>
            </a:xfrm>
            <a:prstGeom prst="rect">
              <a:avLst/>
            </a:prstGeom>
            <a:solidFill>
              <a:srgbClr val="0070C0"/>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4" name="椭圆 53"/>
            <p:cNvSpPr/>
            <p:nvPr>
              <p:custDataLst>
                <p:tags r:id="rId14"/>
              </p:custDataLst>
            </p:nvPr>
          </p:nvSpPr>
          <p:spPr>
            <a:xfrm>
              <a:off x="12310" y="6224"/>
              <a:ext cx="554" cy="537"/>
            </a:xfrm>
            <a:prstGeom prst="ellipse">
              <a:avLst/>
            </a:prstGeom>
            <a:solidFill>
              <a:srgbClr val="0070C0"/>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3</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1" name="文本框 60"/>
            <p:cNvSpPr txBox="1"/>
            <p:nvPr>
              <p:custDataLst>
                <p:tags r:id="rId15"/>
              </p:custDataLst>
            </p:nvPr>
          </p:nvSpPr>
          <p:spPr>
            <a:xfrm>
              <a:off x="10192" y="4275"/>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评定量表法</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9" name="组合 108"/>
          <p:cNvGrpSpPr/>
          <p:nvPr/>
        </p:nvGrpSpPr>
        <p:grpSpPr>
          <a:xfrm>
            <a:off x="4913948" y="4505960"/>
            <a:ext cx="1898650" cy="1822450"/>
            <a:chOff x="5152" y="6789"/>
            <a:chExt cx="2990" cy="2870"/>
          </a:xfrm>
        </p:grpSpPr>
        <p:cxnSp>
          <p:nvCxnSpPr>
            <p:cNvPr id="63" name="直接连接符 62"/>
            <p:cNvCxnSpPr>
              <a:stCxn id="64" idx="3"/>
            </p:cNvCxnSpPr>
            <p:nvPr>
              <p:custDataLst>
                <p:tags r:id="rId16"/>
              </p:custDataLst>
            </p:nvPr>
          </p:nvCxnSpPr>
          <p:spPr>
            <a:xfrm flipH="1">
              <a:off x="7557" y="8676"/>
              <a:ext cx="303" cy="4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64" name="任意多边形 63"/>
            <p:cNvSpPr/>
            <p:nvPr>
              <p:custDataLst>
                <p:tags r:id="rId17"/>
              </p:custDataLst>
            </p:nvPr>
          </p:nvSpPr>
          <p:spPr>
            <a:xfrm>
              <a:off x="5152" y="6843"/>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0BB0C"/>
                </a:solidFill>
              </a:endParaRPr>
            </a:p>
          </p:txBody>
        </p:sp>
        <p:sp>
          <p:nvSpPr>
            <p:cNvPr id="16" name="矩形 15"/>
            <p:cNvSpPr/>
            <p:nvPr>
              <p:custDataLst>
                <p:tags r:id="rId18"/>
              </p:custDataLst>
            </p:nvPr>
          </p:nvSpPr>
          <p:spPr>
            <a:xfrm>
              <a:off x="5152" y="6789"/>
              <a:ext cx="2990" cy="120"/>
            </a:xfrm>
            <a:prstGeom prst="rect">
              <a:avLst/>
            </a:prstGeom>
            <a:solidFill>
              <a:srgbClr val="0070C0"/>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66" name="椭圆 65"/>
            <p:cNvSpPr/>
            <p:nvPr>
              <p:custDataLst>
                <p:tags r:id="rId19"/>
              </p:custDataLst>
            </p:nvPr>
          </p:nvSpPr>
          <p:spPr>
            <a:xfrm>
              <a:off x="7353" y="9123"/>
              <a:ext cx="554" cy="537"/>
            </a:xfrm>
            <a:prstGeom prst="ellipse">
              <a:avLst/>
            </a:prstGeom>
            <a:solidFill>
              <a:srgbClr val="0070C0"/>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sz="1400" b="1" strike="noStrike" noProof="1" dirty="0">
                  <a:solidFill>
                    <a:sysClr val="window" lastClr="FFFFFF"/>
                  </a:solidFill>
                  <a:latin typeface="微软雅黑" panose="020B0503020204020204" pitchFamily="34" charset="-122"/>
                  <a:ea typeface="微软雅黑" panose="020B0503020204020204" pitchFamily="34" charset="-122"/>
                </a:rPr>
                <a:t>5</a:t>
              </a:r>
              <a:endParaRPr lang="en-US"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71" name="文本框 70"/>
            <p:cNvSpPr txBox="1"/>
            <p:nvPr>
              <p:custDataLst>
                <p:tags r:id="rId20"/>
              </p:custDataLst>
            </p:nvPr>
          </p:nvSpPr>
          <p:spPr>
            <a:xfrm>
              <a:off x="5235" y="7174"/>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强迫比较法</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8" name="组合 107"/>
          <p:cNvGrpSpPr/>
          <p:nvPr/>
        </p:nvGrpSpPr>
        <p:grpSpPr>
          <a:xfrm>
            <a:off x="7415848" y="4518978"/>
            <a:ext cx="1898650" cy="1822450"/>
            <a:chOff x="9093" y="6823"/>
            <a:chExt cx="2990" cy="2870"/>
          </a:xfrm>
        </p:grpSpPr>
        <p:cxnSp>
          <p:nvCxnSpPr>
            <p:cNvPr id="67" name="直接连接符 66"/>
            <p:cNvCxnSpPr>
              <a:stCxn id="68" idx="3"/>
            </p:cNvCxnSpPr>
            <p:nvPr>
              <p:custDataLst>
                <p:tags r:id="rId21"/>
              </p:custDataLst>
            </p:nvPr>
          </p:nvCxnSpPr>
          <p:spPr>
            <a:xfrm flipH="1">
              <a:off x="11498" y="8710"/>
              <a:ext cx="303" cy="475"/>
            </a:xfrm>
            <a:prstGeom prst="line">
              <a:avLst/>
            </a:prstGeom>
            <a:ln>
              <a:solidFill>
                <a:schemeClr val="accent2">
                  <a:lumMod val="75000"/>
                </a:schemeClr>
              </a:solidFill>
            </a:ln>
          </p:spPr>
          <p:style>
            <a:lnRef idx="1">
              <a:srgbClr val="1F74AD"/>
            </a:lnRef>
            <a:fillRef idx="0">
              <a:srgbClr val="1F74AD"/>
            </a:fillRef>
            <a:effectRef idx="0">
              <a:srgbClr val="1F74AD"/>
            </a:effectRef>
            <a:fontRef idx="minor">
              <a:srgbClr val="000000"/>
            </a:fontRef>
          </p:style>
        </p:cxnSp>
        <p:sp>
          <p:nvSpPr>
            <p:cNvPr id="68" name="任意多边形 67"/>
            <p:cNvSpPr/>
            <p:nvPr>
              <p:custDataLst>
                <p:tags r:id="rId22"/>
              </p:custDataLst>
            </p:nvPr>
          </p:nvSpPr>
          <p:spPr>
            <a:xfrm>
              <a:off x="9093" y="6877"/>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2">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689626"/>
                </a:solidFill>
              </a:endParaRPr>
            </a:p>
          </p:txBody>
        </p:sp>
        <p:sp>
          <p:nvSpPr>
            <p:cNvPr id="69" name="矩形 68"/>
            <p:cNvSpPr/>
            <p:nvPr>
              <p:custDataLst>
                <p:tags r:id="rId23"/>
              </p:custDataLst>
            </p:nvPr>
          </p:nvSpPr>
          <p:spPr>
            <a:xfrm>
              <a:off x="9093" y="6823"/>
              <a:ext cx="2990" cy="120"/>
            </a:xfrm>
            <a:prstGeom prst="rect">
              <a:avLst/>
            </a:prstGeom>
            <a:solidFill>
              <a:schemeClr val="accent2">
                <a:lumMod val="75000"/>
              </a:schemeClr>
            </a:solidFill>
            <a:ln w="3175">
              <a:solidFill>
                <a:schemeClr val="accent2">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70" name="椭圆 69"/>
            <p:cNvSpPr/>
            <p:nvPr>
              <p:custDataLst>
                <p:tags r:id="rId24"/>
              </p:custDataLst>
            </p:nvPr>
          </p:nvSpPr>
          <p:spPr>
            <a:xfrm>
              <a:off x="11294" y="9157"/>
              <a:ext cx="554" cy="537"/>
            </a:xfrm>
            <a:prstGeom prst="ellipse">
              <a:avLst/>
            </a:prstGeom>
            <a:solidFill>
              <a:schemeClr val="accent2">
                <a:lumMod val="75000"/>
              </a:schemeClr>
            </a:solidFill>
            <a:ln>
              <a:solidFill>
                <a:schemeClr val="accent2">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6</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72" name="文本框 71"/>
            <p:cNvSpPr txBox="1"/>
            <p:nvPr>
              <p:custDataLst>
                <p:tags r:id="rId25"/>
              </p:custDataLst>
            </p:nvPr>
          </p:nvSpPr>
          <p:spPr>
            <a:xfrm>
              <a:off x="9176" y="7208"/>
              <a:ext cx="2830" cy="1366"/>
            </a:xfrm>
            <a:prstGeom prst="rect">
              <a:avLst/>
            </a:prstGeom>
            <a:noFill/>
            <a:ln>
              <a:noFill/>
            </a:ln>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绩效评估的常用工具</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2" name="组合 1"/>
          <p:cNvGrpSpPr/>
          <p:nvPr/>
        </p:nvGrpSpPr>
        <p:grpSpPr>
          <a:xfrm>
            <a:off x="2481263" y="4478655"/>
            <a:ext cx="1898650" cy="1822450"/>
            <a:chOff x="5152" y="6789"/>
            <a:chExt cx="2990" cy="2870"/>
          </a:xfrm>
        </p:grpSpPr>
        <p:cxnSp>
          <p:nvCxnSpPr>
            <p:cNvPr id="4" name="直接连接符 3"/>
            <p:cNvCxnSpPr>
              <a:stCxn id="5" idx="3"/>
            </p:cNvCxnSpPr>
            <p:nvPr>
              <p:custDataLst>
                <p:tags r:id="rId26"/>
              </p:custDataLst>
            </p:nvPr>
          </p:nvCxnSpPr>
          <p:spPr>
            <a:xfrm flipH="1">
              <a:off x="7557" y="8676"/>
              <a:ext cx="303" cy="4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5" name="任意多边形 4"/>
            <p:cNvSpPr/>
            <p:nvPr>
              <p:custDataLst>
                <p:tags r:id="rId27"/>
              </p:custDataLst>
            </p:nvPr>
          </p:nvSpPr>
          <p:spPr>
            <a:xfrm>
              <a:off x="5152" y="6843"/>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0BB0C"/>
                </a:solidFill>
              </a:endParaRPr>
            </a:p>
          </p:txBody>
        </p:sp>
        <p:sp>
          <p:nvSpPr>
            <p:cNvPr id="6" name="矩形 5"/>
            <p:cNvSpPr/>
            <p:nvPr>
              <p:custDataLst>
                <p:tags r:id="rId28"/>
              </p:custDataLst>
            </p:nvPr>
          </p:nvSpPr>
          <p:spPr>
            <a:xfrm>
              <a:off x="5152" y="6789"/>
              <a:ext cx="2990" cy="120"/>
            </a:xfrm>
            <a:prstGeom prst="rect">
              <a:avLst/>
            </a:prstGeom>
            <a:solidFill>
              <a:srgbClr val="0070C0"/>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7" name="椭圆 6"/>
            <p:cNvSpPr/>
            <p:nvPr>
              <p:custDataLst>
                <p:tags r:id="rId29"/>
              </p:custDataLst>
            </p:nvPr>
          </p:nvSpPr>
          <p:spPr>
            <a:xfrm>
              <a:off x="7353" y="9123"/>
              <a:ext cx="554" cy="537"/>
            </a:xfrm>
            <a:prstGeom prst="ellipse">
              <a:avLst/>
            </a:prstGeom>
            <a:solidFill>
              <a:srgbClr val="0070C0"/>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sz="1400" b="1" strike="noStrike" noProof="1" dirty="0">
                  <a:solidFill>
                    <a:sysClr val="window" lastClr="FFFFFF"/>
                  </a:solidFill>
                  <a:latin typeface="微软雅黑" panose="020B0503020204020204" pitchFamily="34" charset="-122"/>
                  <a:ea typeface="微软雅黑" panose="020B0503020204020204" pitchFamily="34" charset="-122"/>
                </a:rPr>
                <a:t>4</a:t>
              </a:r>
              <a:endParaRPr lang="en-US"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8" name="文本框 7"/>
            <p:cNvSpPr txBox="1"/>
            <p:nvPr>
              <p:custDataLst>
                <p:tags r:id="rId30"/>
              </p:custDataLst>
            </p:nvPr>
          </p:nvSpPr>
          <p:spPr>
            <a:xfrm>
              <a:off x="5235" y="7174"/>
              <a:ext cx="2830" cy="1366"/>
            </a:xfrm>
            <a:prstGeom prst="rect">
              <a:avLst/>
            </a:prstGeom>
            <a:noFill/>
          </p:spPr>
          <p:txBody>
            <a:bodyPr wrap="square" rtlCol="0" anchor="ctr" anchorCtr="0">
              <a:normAutofit/>
            </a:bodyPr>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行为定位评定</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a:p>
              <a:pPr algn="ctr">
                <a:lnSpc>
                  <a:spcPct val="120000"/>
                </a:lnSpc>
              </a:pPr>
              <a:r>
                <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量表</a:t>
              </a:r>
              <a:endParaRPr lang="zh-CN" altLang="en-US" sz="16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sp>
        <p:nvSpPr>
          <p:cNvPr id="9" name="文本框 8"/>
          <p:cNvSpPr txBox="1"/>
          <p:nvPr/>
        </p:nvSpPr>
        <p:spPr>
          <a:xfrm>
            <a:off x="1919605" y="1490980"/>
            <a:ext cx="4836795" cy="423545"/>
          </a:xfrm>
          <a:prstGeom prst="rect">
            <a:avLst/>
          </a:prstGeom>
          <a:noFill/>
        </p:spPr>
        <p:txBody>
          <a:bodyPr wrap="square" rtlCol="0">
            <a:spAutoFit/>
          </a:bodyPr>
          <a:p>
            <a:pPr marL="285750" algn="just" defTabSz="913765" fontAlgn="auto">
              <a:lnSpc>
                <a:spcPct val="120000"/>
              </a:lnSpc>
              <a:spcBef>
                <a:spcPts val="700"/>
              </a:spcBef>
              <a:spcAft>
                <a:spcPts val="0"/>
              </a:spcAft>
              <a:buClr>
                <a:srgbClr val="1F4E78"/>
              </a:buClr>
              <a:buSzPct val="120000"/>
              <a:buFont typeface="Wingdings" panose="05000000000000000000" charset="0"/>
              <a:buChar char="v"/>
            </a:pPr>
            <a:r>
              <a:rPr lang="zh-CN" altLang="en-US" sz="1800" spc="150" dirty="0" smtClean="0">
                <a:ln w="3175">
                  <a:noFill/>
                  <a:prstDash val="dash"/>
                </a:ln>
                <a:solidFill>
                  <a:srgbClr val="2F75B4"/>
                </a:solidFill>
                <a:effectLst/>
                <a:uFillTx/>
                <a:latin typeface="微软雅黑" panose="020B0503020204020204" pitchFamily="34" charset="-122"/>
                <a:ea typeface="微软雅黑" panose="020B0503020204020204" pitchFamily="34" charset="-122"/>
                <a:cs typeface="微软雅黑" panose="020B0503020204020204" pitchFamily="34" charset="-122"/>
              </a:rPr>
              <a:t>3. 绩效评估</a:t>
            </a:r>
            <a:endParaRPr lang="zh-CN" altLang="en-US" sz="1800" spc="150" dirty="0" smtClean="0">
              <a:ln w="3175">
                <a:noFill/>
                <a:prstDash val="dash"/>
              </a:ln>
              <a:solidFill>
                <a:srgbClr val="2F75B4"/>
              </a:solidFill>
              <a:effectLst/>
              <a:uFillTx/>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3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500"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anim calcmode="lin" valueType="num">
                                      <p:cBhvr>
                                        <p:cTn id="8" dur="500" fill="hold"/>
                                        <p:tgtEl>
                                          <p:spTgt spid="102"/>
                                        </p:tgtEl>
                                        <p:attrNameLst>
                                          <p:attrName>ppt_x</p:attrName>
                                        </p:attrNameLst>
                                      </p:cBhvr>
                                      <p:tavLst>
                                        <p:tav tm="0">
                                          <p:val>
                                            <p:strVal val="#ppt_x"/>
                                          </p:val>
                                        </p:tav>
                                        <p:tav tm="100000">
                                          <p:val>
                                            <p:strVal val="#ppt_x"/>
                                          </p:val>
                                        </p:tav>
                                      </p:tavLst>
                                    </p:anim>
                                    <p:anim calcmode="lin" valueType="num">
                                      <p:cBhvr>
                                        <p:cTn id="9" dur="500" fill="hold"/>
                                        <p:tgtEl>
                                          <p:spTgt spid="10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500" fill="hold">
                                          <p:stCondLst>
                                            <p:cond delay="0"/>
                                          </p:stCondLst>
                                        </p:cTn>
                                        <p:tgtEl>
                                          <p:spTgt spid="103"/>
                                        </p:tgtEl>
                                        <p:attrNameLst>
                                          <p:attrName>style.visibility</p:attrName>
                                        </p:attrNameLst>
                                      </p:cBhvr>
                                      <p:to>
                                        <p:strVal val="visible"/>
                                      </p:to>
                                    </p:set>
                                    <p:animEffect transition="in" filter="fade">
                                      <p:cBhvr>
                                        <p:cTn id="13" dur="500"/>
                                        <p:tgtEl>
                                          <p:spTgt spid="103"/>
                                        </p:tgtEl>
                                      </p:cBhvr>
                                    </p:animEffect>
                                    <p:anim calcmode="lin" valueType="num">
                                      <p:cBhvr>
                                        <p:cTn id="14" dur="500" fill="hold"/>
                                        <p:tgtEl>
                                          <p:spTgt spid="103"/>
                                        </p:tgtEl>
                                        <p:attrNameLst>
                                          <p:attrName>ppt_x</p:attrName>
                                        </p:attrNameLst>
                                      </p:cBhvr>
                                      <p:tavLst>
                                        <p:tav tm="0">
                                          <p:val>
                                            <p:strVal val="#ppt_x"/>
                                          </p:val>
                                        </p:tav>
                                        <p:tav tm="100000">
                                          <p:val>
                                            <p:strVal val="#ppt_x"/>
                                          </p:val>
                                        </p:tav>
                                      </p:tavLst>
                                    </p:anim>
                                    <p:anim calcmode="lin" valueType="num">
                                      <p:cBhvr>
                                        <p:cTn id="15" dur="500" fill="hold"/>
                                        <p:tgtEl>
                                          <p:spTgt spid="10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500"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anim calcmode="lin" valueType="num">
                                      <p:cBhvr>
                                        <p:cTn id="20" dur="500" fill="hold"/>
                                        <p:tgtEl>
                                          <p:spTgt spid="104"/>
                                        </p:tgtEl>
                                        <p:attrNameLst>
                                          <p:attrName>ppt_x</p:attrName>
                                        </p:attrNameLst>
                                      </p:cBhvr>
                                      <p:tavLst>
                                        <p:tav tm="0">
                                          <p:val>
                                            <p:strVal val="#ppt_x"/>
                                          </p:val>
                                        </p:tav>
                                        <p:tav tm="100000">
                                          <p:val>
                                            <p:strVal val="#ppt_x"/>
                                          </p:val>
                                        </p:tav>
                                      </p:tavLst>
                                    </p:anim>
                                    <p:anim calcmode="lin" valueType="num">
                                      <p:cBhvr>
                                        <p:cTn id="21" dur="500" fill="hold"/>
                                        <p:tgtEl>
                                          <p:spTgt spid="10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500" fill="hold">
                                          <p:stCondLst>
                                            <p:cond delay="0"/>
                                          </p:stCondLst>
                                        </p:cTn>
                                        <p:tgtEl>
                                          <p:spTgt spid="108"/>
                                        </p:tgtEl>
                                        <p:attrNameLst>
                                          <p:attrName>style.visibility</p:attrName>
                                        </p:attrNameLst>
                                      </p:cBhvr>
                                      <p:to>
                                        <p:strVal val="visible"/>
                                      </p:to>
                                    </p:set>
                                    <p:animEffect transition="in" filter="fade">
                                      <p:cBhvr>
                                        <p:cTn id="25" dur="500"/>
                                        <p:tgtEl>
                                          <p:spTgt spid="108"/>
                                        </p:tgtEl>
                                      </p:cBhvr>
                                    </p:animEffect>
                                    <p:anim calcmode="lin" valueType="num">
                                      <p:cBhvr>
                                        <p:cTn id="26" dur="500" fill="hold"/>
                                        <p:tgtEl>
                                          <p:spTgt spid="108"/>
                                        </p:tgtEl>
                                        <p:attrNameLst>
                                          <p:attrName>ppt_x</p:attrName>
                                        </p:attrNameLst>
                                      </p:cBhvr>
                                      <p:tavLst>
                                        <p:tav tm="0">
                                          <p:val>
                                            <p:strVal val="#ppt_x"/>
                                          </p:val>
                                        </p:tav>
                                        <p:tav tm="100000">
                                          <p:val>
                                            <p:strVal val="#ppt_x"/>
                                          </p:val>
                                        </p:tav>
                                      </p:tavLst>
                                    </p:anim>
                                    <p:anim calcmode="lin" valueType="num">
                                      <p:cBhvr>
                                        <p:cTn id="27" dur="500" fill="hold"/>
                                        <p:tgtEl>
                                          <p:spTgt spid="108"/>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500" fill="hold">
                                          <p:stCondLst>
                                            <p:cond delay="0"/>
                                          </p:stCondLst>
                                        </p:cTn>
                                        <p:tgtEl>
                                          <p:spTgt spid="109"/>
                                        </p:tgtEl>
                                        <p:attrNameLst>
                                          <p:attrName>style.visibility</p:attrName>
                                        </p:attrNameLst>
                                      </p:cBhvr>
                                      <p:to>
                                        <p:strVal val="visible"/>
                                      </p:to>
                                    </p:set>
                                    <p:animEffect transition="in" filter="fade">
                                      <p:cBhvr>
                                        <p:cTn id="31" dur="500"/>
                                        <p:tgtEl>
                                          <p:spTgt spid="109"/>
                                        </p:tgtEl>
                                      </p:cBhvr>
                                    </p:animEffect>
                                    <p:anim calcmode="lin" valueType="num">
                                      <p:cBhvr>
                                        <p:cTn id="32" dur="500" fill="hold"/>
                                        <p:tgtEl>
                                          <p:spTgt spid="109"/>
                                        </p:tgtEl>
                                        <p:attrNameLst>
                                          <p:attrName>ppt_x</p:attrName>
                                        </p:attrNameLst>
                                      </p:cBhvr>
                                      <p:tavLst>
                                        <p:tav tm="0">
                                          <p:val>
                                            <p:strVal val="#ppt_x"/>
                                          </p:val>
                                        </p:tav>
                                        <p:tav tm="100000">
                                          <p:val>
                                            <p:strVal val="#ppt_x"/>
                                          </p:val>
                                        </p:tav>
                                      </p:tavLst>
                                    </p:anim>
                                    <p:anim calcmode="lin" valueType="num">
                                      <p:cBhvr>
                                        <p:cTn id="33" dur="500" fill="hold"/>
                                        <p:tgtEl>
                                          <p:spTgt spid="10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nodeType="afterEffect">
                                  <p:stCondLst>
                                    <p:cond delay="0"/>
                                  </p:stCondLst>
                                  <p:childTnLst>
                                    <p:set>
                                      <p:cBhvr>
                                        <p:cTn id="36" dur="500" fill="hold">
                                          <p:stCondLst>
                                            <p:cond delay="0"/>
                                          </p:stCondLst>
                                        </p:cTn>
                                        <p:tgtEl>
                                          <p:spTgt spid="2"/>
                                        </p:tgtEl>
                                        <p:attrNameLst>
                                          <p:attrName>style.visibility</p:attrName>
                                        </p:attrNameLst>
                                      </p:cBhvr>
                                      <p:to>
                                        <p:strVal val="visible"/>
                                      </p:to>
                                    </p:set>
                                    <p:animEffect transition="in" filter="fade">
                                      <p:cBhvr>
                                        <p:cTn id="37" dur="500"/>
                                        <p:tgtEl>
                                          <p:spTgt spid="2"/>
                                        </p:tgtEl>
                                      </p:cBhvr>
                                    </p:animEffect>
                                    <p:anim calcmode="lin" valueType="num">
                                      <p:cBhvr>
                                        <p:cTn id="38" dur="500" fill="hold"/>
                                        <p:tgtEl>
                                          <p:spTgt spid="2"/>
                                        </p:tgtEl>
                                        <p:attrNameLst>
                                          <p:attrName>ppt_x</p:attrName>
                                        </p:attrNameLst>
                                      </p:cBhvr>
                                      <p:tavLst>
                                        <p:tav tm="0">
                                          <p:val>
                                            <p:strVal val="#ppt_x"/>
                                          </p:val>
                                        </p:tav>
                                        <p:tav tm="100000">
                                          <p:val>
                                            <p:strVal val="#ppt_x"/>
                                          </p:val>
                                        </p:tav>
                                      </p:tavLst>
                                    </p:anim>
                                    <p:anim calcmode="lin" valueType="num">
                                      <p:cBhvr>
                                        <p:cTn id="39"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4210"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94214" name="组合 1"/>
          <p:cNvGrpSpPr/>
          <p:nvPr/>
        </p:nvGrpSpPr>
        <p:grpSpPr>
          <a:xfrm>
            <a:off x="767398" y="2695258"/>
            <a:ext cx="3219450" cy="3163887"/>
            <a:chOff x="1713" y="2088"/>
            <a:chExt cx="6072" cy="6234"/>
          </a:xfrm>
        </p:grpSpPr>
        <p:sp>
          <p:nvSpPr>
            <p:cNvPr id="94215" name="任意多边形 21"/>
            <p:cNvSpPr/>
            <p:nvPr>
              <p:custDataLst>
                <p:tags r:id="rId1"/>
              </p:custDataLst>
            </p:nvPr>
          </p:nvSpPr>
          <p:spPr>
            <a:xfrm>
              <a:off x="3342" y="2814"/>
              <a:ext cx="4361" cy="5509"/>
            </a:xfrm>
            <a:custGeom>
              <a:avLst/>
              <a:gdLst/>
              <a:ahLst/>
              <a:cxnLst>
                <a:cxn ang="0">
                  <a:pos x="92" y="0"/>
                </a:cxn>
                <a:cxn ang="0">
                  <a:pos x="0" y="256"/>
                </a:cxn>
                <a:cxn ang="0">
                  <a:pos x="0" y="5108"/>
                </a:cxn>
                <a:cxn ang="0">
                  <a:pos x="401" y="5509"/>
                </a:cxn>
                <a:cxn ang="0">
                  <a:pos x="4021" y="5509"/>
                </a:cxn>
                <a:cxn ang="0">
                  <a:pos x="4361" y="5334"/>
                </a:cxn>
                <a:cxn ang="0">
                  <a:pos x="4042" y="5488"/>
                </a:cxn>
                <a:cxn ang="0">
                  <a:pos x="431" y="5488"/>
                </a:cxn>
                <a:cxn ang="0">
                  <a:pos x="20" y="5077"/>
                </a:cxn>
                <a:cxn ang="0">
                  <a:pos x="20" y="226"/>
                </a:cxn>
                <a:cxn ang="0">
                  <a:pos x="92" y="0"/>
                </a:cxn>
              </a:cxnLst>
              <a:pathLst>
                <a:path w="424" h="536">
                  <a:moveTo>
                    <a:pt x="9" y="0"/>
                  </a:moveTo>
                  <a:cubicBezTo>
                    <a:pt x="3" y="6"/>
                    <a:pt x="0" y="15"/>
                    <a:pt x="0" y="25"/>
                  </a:cubicBezTo>
                  <a:cubicBezTo>
                    <a:pt x="0" y="497"/>
                    <a:pt x="0" y="497"/>
                    <a:pt x="0" y="497"/>
                  </a:cubicBezTo>
                  <a:cubicBezTo>
                    <a:pt x="0" y="519"/>
                    <a:pt x="18" y="536"/>
                    <a:pt x="39" y="536"/>
                  </a:cubicBezTo>
                  <a:cubicBezTo>
                    <a:pt x="391" y="536"/>
                    <a:pt x="391" y="536"/>
                    <a:pt x="391" y="536"/>
                  </a:cubicBezTo>
                  <a:cubicBezTo>
                    <a:pt x="405" y="536"/>
                    <a:pt x="416" y="530"/>
                    <a:pt x="424" y="519"/>
                  </a:cubicBezTo>
                  <a:cubicBezTo>
                    <a:pt x="416" y="528"/>
                    <a:pt x="405" y="534"/>
                    <a:pt x="393" y="534"/>
                  </a:cubicBezTo>
                  <a:cubicBezTo>
                    <a:pt x="42" y="534"/>
                    <a:pt x="42" y="534"/>
                    <a:pt x="42" y="534"/>
                  </a:cubicBezTo>
                  <a:cubicBezTo>
                    <a:pt x="20" y="534"/>
                    <a:pt x="2" y="516"/>
                    <a:pt x="2" y="494"/>
                  </a:cubicBezTo>
                  <a:cubicBezTo>
                    <a:pt x="2" y="22"/>
                    <a:pt x="2" y="22"/>
                    <a:pt x="2" y="22"/>
                  </a:cubicBezTo>
                  <a:cubicBezTo>
                    <a:pt x="2" y="14"/>
                    <a:pt x="5" y="6"/>
                    <a:pt x="9" y="0"/>
                  </a:cubicBezTo>
                </a:path>
              </a:pathLst>
            </a:custGeom>
            <a:solidFill>
              <a:srgbClr val="939598"/>
            </a:solidFill>
            <a:ln w="9525">
              <a:noFill/>
            </a:ln>
          </p:spPr>
          <p:txBody>
            <a:bodyPr/>
            <a:p>
              <a:endParaRPr lang="zh-CN" altLang="en-US"/>
            </a:p>
          </p:txBody>
        </p:sp>
        <p:sp>
          <p:nvSpPr>
            <p:cNvPr id="94216" name="任意多边形 22"/>
            <p:cNvSpPr/>
            <p:nvPr>
              <p:custDataLst>
                <p:tags r:id="rId2"/>
              </p:custDataLst>
            </p:nvPr>
          </p:nvSpPr>
          <p:spPr>
            <a:xfrm>
              <a:off x="3363" y="2642"/>
              <a:ext cx="4423" cy="5661"/>
            </a:xfrm>
            <a:custGeom>
              <a:avLst/>
              <a:gdLst/>
              <a:ahLst/>
              <a:cxnLst>
                <a:cxn ang="0">
                  <a:pos x="4423" y="5250"/>
                </a:cxn>
                <a:cxn ang="0">
                  <a:pos x="4021" y="5661"/>
                </a:cxn>
                <a:cxn ang="0">
                  <a:pos x="411" y="5661"/>
                </a:cxn>
                <a:cxn ang="0">
                  <a:pos x="0" y="5250"/>
                </a:cxn>
                <a:cxn ang="0">
                  <a:pos x="0" y="400"/>
                </a:cxn>
                <a:cxn ang="0">
                  <a:pos x="411" y="0"/>
                </a:cxn>
                <a:cxn ang="0">
                  <a:pos x="4021" y="0"/>
                </a:cxn>
                <a:cxn ang="0">
                  <a:pos x="4423" y="400"/>
                </a:cxn>
                <a:cxn ang="0">
                  <a:pos x="4423" y="5250"/>
                </a:cxn>
              </a:cxnLst>
              <a:pathLst>
                <a:path w="430" h="551">
                  <a:moveTo>
                    <a:pt x="430" y="511"/>
                  </a:moveTo>
                  <a:cubicBezTo>
                    <a:pt x="430" y="533"/>
                    <a:pt x="413" y="551"/>
                    <a:pt x="391" y="551"/>
                  </a:cubicBezTo>
                  <a:cubicBezTo>
                    <a:pt x="40" y="551"/>
                    <a:pt x="40" y="551"/>
                    <a:pt x="40" y="551"/>
                  </a:cubicBezTo>
                  <a:cubicBezTo>
                    <a:pt x="18" y="551"/>
                    <a:pt x="0" y="533"/>
                    <a:pt x="0" y="511"/>
                  </a:cubicBezTo>
                  <a:cubicBezTo>
                    <a:pt x="0" y="39"/>
                    <a:pt x="0" y="39"/>
                    <a:pt x="0" y="39"/>
                  </a:cubicBezTo>
                  <a:cubicBezTo>
                    <a:pt x="0" y="17"/>
                    <a:pt x="18" y="0"/>
                    <a:pt x="40" y="0"/>
                  </a:cubicBezTo>
                  <a:cubicBezTo>
                    <a:pt x="391" y="0"/>
                    <a:pt x="391" y="0"/>
                    <a:pt x="391" y="0"/>
                  </a:cubicBezTo>
                  <a:cubicBezTo>
                    <a:pt x="413" y="0"/>
                    <a:pt x="430" y="17"/>
                    <a:pt x="430" y="39"/>
                  </a:cubicBezTo>
                  <a:cubicBezTo>
                    <a:pt x="430" y="511"/>
                    <a:pt x="430" y="511"/>
                    <a:pt x="430" y="511"/>
                  </a:cubicBezTo>
                </a:path>
              </a:pathLst>
            </a:custGeom>
            <a:solidFill>
              <a:srgbClr val="D9DDE4"/>
            </a:solidFill>
            <a:ln w="9525">
              <a:noFill/>
            </a:ln>
          </p:spPr>
          <p:txBody>
            <a:bodyPr/>
            <a:p>
              <a:endParaRPr lang="zh-CN" altLang="en-US"/>
            </a:p>
          </p:txBody>
        </p:sp>
        <p:sp>
          <p:nvSpPr>
            <p:cNvPr id="94217" name="任意多边形 23"/>
            <p:cNvSpPr/>
            <p:nvPr>
              <p:custDataLst>
                <p:tags r:id="rId3"/>
              </p:custDataLst>
            </p:nvPr>
          </p:nvSpPr>
          <p:spPr>
            <a:xfrm>
              <a:off x="3569" y="2969"/>
              <a:ext cx="3990" cy="5086"/>
            </a:xfrm>
            <a:custGeom>
              <a:avLst/>
              <a:gdLst/>
              <a:ahLst/>
              <a:cxnLst>
                <a:cxn ang="0">
                  <a:pos x="3990" y="0"/>
                </a:cxn>
                <a:cxn ang="0">
                  <a:pos x="3969" y="0"/>
                </a:cxn>
                <a:cxn ang="0">
                  <a:pos x="3969" y="5055"/>
                </a:cxn>
                <a:cxn ang="0">
                  <a:pos x="914" y="5055"/>
                </a:cxn>
                <a:cxn ang="0">
                  <a:pos x="0" y="4171"/>
                </a:cxn>
                <a:cxn ang="0">
                  <a:pos x="0" y="4171"/>
                </a:cxn>
                <a:cxn ang="0">
                  <a:pos x="935" y="5086"/>
                </a:cxn>
                <a:cxn ang="0">
                  <a:pos x="3990" y="5086"/>
                </a:cxn>
                <a:cxn ang="0">
                  <a:pos x="3990" y="0"/>
                </a:cxn>
              </a:cxnLst>
              <a:pathLst>
                <a:path w="1549" h="1974">
                  <a:moveTo>
                    <a:pt x="1549" y="0"/>
                  </a:moveTo>
                  <a:lnTo>
                    <a:pt x="1541" y="0"/>
                  </a:lnTo>
                  <a:lnTo>
                    <a:pt x="1541" y="1962"/>
                  </a:lnTo>
                  <a:lnTo>
                    <a:pt x="355" y="1962"/>
                  </a:lnTo>
                  <a:lnTo>
                    <a:pt x="0" y="1619"/>
                  </a:lnTo>
                  <a:lnTo>
                    <a:pt x="0" y="1619"/>
                  </a:lnTo>
                  <a:lnTo>
                    <a:pt x="363" y="1974"/>
                  </a:lnTo>
                  <a:lnTo>
                    <a:pt x="1549" y="1974"/>
                  </a:lnTo>
                  <a:lnTo>
                    <a:pt x="1549" y="0"/>
                  </a:lnTo>
                </a:path>
              </a:pathLst>
            </a:custGeom>
            <a:noFill/>
            <a:ln w="9525">
              <a:noFill/>
            </a:ln>
          </p:spPr>
          <p:txBody>
            <a:bodyPr/>
            <a:p>
              <a:endParaRPr lang="zh-CN" altLang="en-US"/>
            </a:p>
          </p:txBody>
        </p:sp>
        <p:sp>
          <p:nvSpPr>
            <p:cNvPr id="94218" name="任意多边形 24"/>
            <p:cNvSpPr/>
            <p:nvPr>
              <p:custDataLst>
                <p:tags r:id="rId4"/>
              </p:custDataLst>
            </p:nvPr>
          </p:nvSpPr>
          <p:spPr>
            <a:xfrm>
              <a:off x="3538" y="2948"/>
              <a:ext cx="4001" cy="5076"/>
            </a:xfrm>
            <a:custGeom>
              <a:avLst/>
              <a:gdLst/>
              <a:ahLst/>
              <a:cxnLst>
                <a:cxn ang="0">
                  <a:pos x="945" y="5076"/>
                </a:cxn>
                <a:cxn ang="0">
                  <a:pos x="4001" y="5076"/>
                </a:cxn>
                <a:cxn ang="0">
                  <a:pos x="4001" y="0"/>
                </a:cxn>
                <a:cxn ang="0">
                  <a:pos x="0" y="0"/>
                </a:cxn>
                <a:cxn ang="0">
                  <a:pos x="0" y="4171"/>
                </a:cxn>
                <a:cxn ang="0">
                  <a:pos x="945" y="5076"/>
                </a:cxn>
              </a:cxnLst>
              <a:pathLst>
                <a:path w="1553" h="1970">
                  <a:moveTo>
                    <a:pt x="367" y="1970"/>
                  </a:moveTo>
                  <a:lnTo>
                    <a:pt x="1553" y="1970"/>
                  </a:lnTo>
                  <a:lnTo>
                    <a:pt x="1553" y="0"/>
                  </a:lnTo>
                  <a:lnTo>
                    <a:pt x="0" y="0"/>
                  </a:lnTo>
                  <a:lnTo>
                    <a:pt x="0" y="1619"/>
                  </a:lnTo>
                  <a:lnTo>
                    <a:pt x="367" y="1970"/>
                  </a:lnTo>
                  <a:close/>
                </a:path>
              </a:pathLst>
            </a:custGeom>
            <a:solidFill>
              <a:srgbClr val="FFFFFF"/>
            </a:solidFill>
            <a:ln w="9525">
              <a:noFill/>
            </a:ln>
          </p:spPr>
          <p:txBody>
            <a:bodyPr/>
            <a:p>
              <a:endParaRPr lang="zh-CN" altLang="en-US"/>
            </a:p>
          </p:txBody>
        </p:sp>
        <p:sp>
          <p:nvSpPr>
            <p:cNvPr id="94219" name="任意多边形 25"/>
            <p:cNvSpPr/>
            <p:nvPr>
              <p:custDataLst>
                <p:tags r:id="rId5"/>
              </p:custDataLst>
            </p:nvPr>
          </p:nvSpPr>
          <p:spPr>
            <a:xfrm>
              <a:off x="3738" y="3148"/>
              <a:ext cx="4001" cy="5076"/>
            </a:xfrm>
            <a:custGeom>
              <a:avLst/>
              <a:gdLst/>
              <a:ahLst/>
              <a:cxnLst>
                <a:cxn ang="0">
                  <a:pos x="945" y="5076"/>
                </a:cxn>
                <a:cxn ang="0">
                  <a:pos x="4001" y="5076"/>
                </a:cxn>
                <a:cxn ang="0">
                  <a:pos x="4001" y="0"/>
                </a:cxn>
                <a:cxn ang="0">
                  <a:pos x="0" y="0"/>
                </a:cxn>
                <a:cxn ang="0">
                  <a:pos x="0" y="4171"/>
                </a:cxn>
                <a:cxn ang="0">
                  <a:pos x="945" y="5076"/>
                </a:cxn>
              </a:cxnLst>
              <a:pathLst>
                <a:path w="1553" h="1970">
                  <a:moveTo>
                    <a:pt x="367" y="1970"/>
                  </a:moveTo>
                  <a:lnTo>
                    <a:pt x="1553" y="1970"/>
                  </a:lnTo>
                  <a:lnTo>
                    <a:pt x="1553" y="0"/>
                  </a:lnTo>
                  <a:lnTo>
                    <a:pt x="0" y="0"/>
                  </a:lnTo>
                  <a:lnTo>
                    <a:pt x="0" y="1619"/>
                  </a:lnTo>
                  <a:lnTo>
                    <a:pt x="367" y="1970"/>
                  </a:lnTo>
                </a:path>
              </a:pathLst>
            </a:custGeom>
            <a:noFill/>
            <a:ln w="9525">
              <a:noFill/>
            </a:ln>
          </p:spPr>
          <p:txBody>
            <a:bodyPr/>
            <a:p>
              <a:endParaRPr lang="zh-CN" altLang="en-US"/>
            </a:p>
          </p:txBody>
        </p:sp>
        <p:sp>
          <p:nvSpPr>
            <p:cNvPr id="94220" name="矩形 68"/>
            <p:cNvSpPr/>
            <p:nvPr>
              <p:custDataLst>
                <p:tags r:id="rId6"/>
              </p:custDataLst>
            </p:nvPr>
          </p:nvSpPr>
          <p:spPr>
            <a:xfrm>
              <a:off x="5668" y="7357"/>
              <a:ext cx="1409" cy="175"/>
            </a:xfrm>
            <a:prstGeom prst="rect">
              <a:avLst/>
            </a:prstGeom>
            <a:solidFill>
              <a:srgbClr val="8D98AD"/>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21" name="矩形 69"/>
            <p:cNvSpPr/>
            <p:nvPr>
              <p:custDataLst>
                <p:tags r:id="rId7"/>
              </p:custDataLst>
            </p:nvPr>
          </p:nvSpPr>
          <p:spPr>
            <a:xfrm>
              <a:off x="4022" y="4214"/>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22" name="矩形 70"/>
            <p:cNvSpPr/>
            <p:nvPr>
              <p:custDataLst>
                <p:tags r:id="rId8"/>
              </p:custDataLst>
            </p:nvPr>
          </p:nvSpPr>
          <p:spPr>
            <a:xfrm>
              <a:off x="4022" y="4530"/>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23" name="矩形 71"/>
            <p:cNvSpPr/>
            <p:nvPr>
              <p:custDataLst>
                <p:tags r:id="rId9"/>
              </p:custDataLst>
            </p:nvPr>
          </p:nvSpPr>
          <p:spPr>
            <a:xfrm>
              <a:off x="4022" y="4860"/>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24" name="矩形 72"/>
            <p:cNvSpPr/>
            <p:nvPr>
              <p:custDataLst>
                <p:tags r:id="rId10"/>
              </p:custDataLst>
            </p:nvPr>
          </p:nvSpPr>
          <p:spPr>
            <a:xfrm>
              <a:off x="4022" y="5180"/>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25" name="矩形 13"/>
            <p:cNvSpPr/>
            <p:nvPr>
              <p:custDataLst>
                <p:tags r:id="rId11"/>
              </p:custDataLst>
            </p:nvPr>
          </p:nvSpPr>
          <p:spPr>
            <a:xfrm>
              <a:off x="4022" y="5507"/>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26" name="矩形 14"/>
            <p:cNvSpPr/>
            <p:nvPr>
              <p:custDataLst>
                <p:tags r:id="rId12"/>
              </p:custDataLst>
            </p:nvPr>
          </p:nvSpPr>
          <p:spPr>
            <a:xfrm>
              <a:off x="4022" y="5837"/>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27" name="矩形 16"/>
            <p:cNvSpPr/>
            <p:nvPr>
              <p:custDataLst>
                <p:tags r:id="rId13"/>
              </p:custDataLst>
            </p:nvPr>
          </p:nvSpPr>
          <p:spPr>
            <a:xfrm>
              <a:off x="4022" y="6154"/>
              <a:ext cx="3055" cy="9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28" name="矩形 19"/>
            <p:cNvSpPr/>
            <p:nvPr>
              <p:custDataLst>
                <p:tags r:id="rId14"/>
              </p:custDataLst>
            </p:nvPr>
          </p:nvSpPr>
          <p:spPr>
            <a:xfrm>
              <a:off x="4022" y="6484"/>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29" name="矩形 20"/>
            <p:cNvSpPr/>
            <p:nvPr>
              <p:custDataLst>
                <p:tags r:id="rId15"/>
              </p:custDataLst>
            </p:nvPr>
          </p:nvSpPr>
          <p:spPr>
            <a:xfrm>
              <a:off x="4022" y="6813"/>
              <a:ext cx="3055" cy="82"/>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30" name="矩形 22"/>
            <p:cNvSpPr/>
            <p:nvPr>
              <p:custDataLst>
                <p:tags r:id="rId16"/>
              </p:custDataLst>
            </p:nvPr>
          </p:nvSpPr>
          <p:spPr>
            <a:xfrm>
              <a:off x="4504" y="3536"/>
              <a:ext cx="2151" cy="173"/>
            </a:xfrm>
            <a:prstGeom prst="rect">
              <a:avLst/>
            </a:prstGeom>
            <a:solidFill>
              <a:srgbClr val="B3BAC8"/>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31" name="任意多边形 37"/>
            <p:cNvSpPr/>
            <p:nvPr>
              <p:custDataLst>
                <p:tags r:id="rId17"/>
              </p:custDataLst>
            </p:nvPr>
          </p:nvSpPr>
          <p:spPr>
            <a:xfrm>
              <a:off x="3538" y="7120"/>
              <a:ext cx="966" cy="904"/>
            </a:xfrm>
            <a:custGeom>
              <a:avLst/>
              <a:gdLst/>
              <a:ahLst/>
              <a:cxnLst>
                <a:cxn ang="0">
                  <a:pos x="966" y="0"/>
                </a:cxn>
                <a:cxn ang="0">
                  <a:pos x="0" y="0"/>
                </a:cxn>
                <a:cxn ang="0">
                  <a:pos x="945" y="904"/>
                </a:cxn>
                <a:cxn ang="0">
                  <a:pos x="966" y="0"/>
                </a:cxn>
              </a:cxnLst>
              <a:pathLst>
                <a:path w="375" h="351">
                  <a:moveTo>
                    <a:pt x="375" y="0"/>
                  </a:moveTo>
                  <a:lnTo>
                    <a:pt x="0" y="0"/>
                  </a:lnTo>
                  <a:lnTo>
                    <a:pt x="367" y="351"/>
                  </a:lnTo>
                  <a:lnTo>
                    <a:pt x="375" y="0"/>
                  </a:lnTo>
                  <a:close/>
                </a:path>
              </a:pathLst>
            </a:custGeom>
            <a:solidFill>
              <a:srgbClr val="BCBCB8"/>
            </a:solidFill>
            <a:ln w="9525">
              <a:noFill/>
            </a:ln>
          </p:spPr>
          <p:txBody>
            <a:bodyPr/>
            <a:p>
              <a:endParaRPr lang="zh-CN" altLang="en-US"/>
            </a:p>
          </p:txBody>
        </p:sp>
        <p:sp>
          <p:nvSpPr>
            <p:cNvPr id="94232" name="任意多边形 38"/>
            <p:cNvSpPr/>
            <p:nvPr>
              <p:custDataLst>
                <p:tags r:id="rId18"/>
              </p:custDataLst>
            </p:nvPr>
          </p:nvSpPr>
          <p:spPr>
            <a:xfrm>
              <a:off x="3738" y="7320"/>
              <a:ext cx="966" cy="904"/>
            </a:xfrm>
            <a:custGeom>
              <a:avLst/>
              <a:gdLst/>
              <a:ahLst/>
              <a:cxnLst>
                <a:cxn ang="0">
                  <a:pos x="966" y="0"/>
                </a:cxn>
                <a:cxn ang="0">
                  <a:pos x="0" y="0"/>
                </a:cxn>
                <a:cxn ang="0">
                  <a:pos x="945" y="904"/>
                </a:cxn>
                <a:cxn ang="0">
                  <a:pos x="966" y="0"/>
                </a:cxn>
              </a:cxnLst>
              <a:pathLst>
                <a:path w="375" h="351">
                  <a:moveTo>
                    <a:pt x="375" y="0"/>
                  </a:moveTo>
                  <a:lnTo>
                    <a:pt x="0" y="0"/>
                  </a:lnTo>
                  <a:lnTo>
                    <a:pt x="367" y="351"/>
                  </a:lnTo>
                  <a:lnTo>
                    <a:pt x="375" y="0"/>
                  </a:lnTo>
                </a:path>
              </a:pathLst>
            </a:custGeom>
            <a:noFill/>
            <a:ln w="9525">
              <a:noFill/>
            </a:ln>
          </p:spPr>
          <p:txBody>
            <a:bodyPr/>
            <a:p>
              <a:endParaRPr lang="zh-CN" altLang="en-US"/>
            </a:p>
          </p:txBody>
        </p:sp>
        <p:sp>
          <p:nvSpPr>
            <p:cNvPr id="94233" name="任意多边形 39"/>
            <p:cNvSpPr/>
            <p:nvPr>
              <p:custDataLst>
                <p:tags r:id="rId19"/>
              </p:custDataLst>
            </p:nvPr>
          </p:nvSpPr>
          <p:spPr>
            <a:xfrm>
              <a:off x="3538" y="7120"/>
              <a:ext cx="945" cy="904"/>
            </a:xfrm>
            <a:custGeom>
              <a:avLst/>
              <a:gdLst/>
              <a:ahLst/>
              <a:cxnLst>
                <a:cxn ang="0">
                  <a:pos x="903" y="51"/>
                </a:cxn>
                <a:cxn ang="0">
                  <a:pos x="0" y="0"/>
                </a:cxn>
                <a:cxn ang="0">
                  <a:pos x="945" y="904"/>
                </a:cxn>
                <a:cxn ang="0">
                  <a:pos x="903" y="51"/>
                </a:cxn>
              </a:cxnLst>
              <a:pathLst>
                <a:path w="367" h="351">
                  <a:moveTo>
                    <a:pt x="351" y="20"/>
                  </a:moveTo>
                  <a:lnTo>
                    <a:pt x="0" y="0"/>
                  </a:lnTo>
                  <a:lnTo>
                    <a:pt x="367" y="351"/>
                  </a:lnTo>
                  <a:lnTo>
                    <a:pt x="351" y="20"/>
                  </a:lnTo>
                  <a:close/>
                </a:path>
              </a:pathLst>
            </a:custGeom>
            <a:solidFill>
              <a:srgbClr val="B3BAC8"/>
            </a:solidFill>
            <a:ln w="9525">
              <a:noFill/>
            </a:ln>
          </p:spPr>
          <p:txBody>
            <a:bodyPr/>
            <a:p>
              <a:endParaRPr lang="zh-CN" altLang="en-US"/>
            </a:p>
          </p:txBody>
        </p:sp>
        <p:sp>
          <p:nvSpPr>
            <p:cNvPr id="94234" name="矩形 26"/>
            <p:cNvSpPr/>
            <p:nvPr>
              <p:custDataLst>
                <p:tags r:id="rId20"/>
              </p:custDataLst>
            </p:nvPr>
          </p:nvSpPr>
          <p:spPr>
            <a:xfrm>
              <a:off x="4782" y="2497"/>
              <a:ext cx="1533" cy="472"/>
            </a:xfrm>
            <a:prstGeom prst="rect">
              <a:avLst/>
            </a:prstGeom>
            <a:solidFill>
              <a:srgbClr val="4D576B"/>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35" name="任意多边形 19"/>
            <p:cNvSpPr/>
            <p:nvPr>
              <p:custDataLst>
                <p:tags r:id="rId21"/>
              </p:custDataLst>
            </p:nvPr>
          </p:nvSpPr>
          <p:spPr>
            <a:xfrm>
              <a:off x="4758" y="2088"/>
              <a:ext cx="1559" cy="844"/>
            </a:xfrm>
            <a:custGeom>
              <a:avLst/>
              <a:gdLst/>
              <a:ahLst/>
              <a:cxnLst>
                <a:cxn ang="0">
                  <a:pos x="1073" y="402"/>
                </a:cxn>
                <a:cxn ang="0">
                  <a:pos x="1092" y="316"/>
                </a:cxn>
                <a:cxn ang="0">
                  <a:pos x="774" y="0"/>
                </a:cxn>
                <a:cxn ang="0">
                  <a:pos x="466" y="316"/>
                </a:cxn>
                <a:cxn ang="0">
                  <a:pos x="476" y="402"/>
                </a:cxn>
                <a:cxn ang="0">
                  <a:pos x="0" y="402"/>
                </a:cxn>
                <a:cxn ang="0">
                  <a:pos x="0" y="844"/>
                </a:cxn>
                <a:cxn ang="0">
                  <a:pos x="1559" y="844"/>
                </a:cxn>
                <a:cxn ang="0">
                  <a:pos x="1559" y="402"/>
                </a:cxn>
                <a:cxn ang="0">
                  <a:pos x="1073" y="402"/>
                </a:cxn>
              </a:cxnLst>
              <a:pathLst>
                <a:path w="167" h="88">
                  <a:moveTo>
                    <a:pt x="115" y="42"/>
                  </a:moveTo>
                  <a:cubicBezTo>
                    <a:pt x="116" y="39"/>
                    <a:pt x="117" y="36"/>
                    <a:pt x="117" y="33"/>
                  </a:cubicBezTo>
                  <a:cubicBezTo>
                    <a:pt x="117" y="15"/>
                    <a:pt x="102" y="0"/>
                    <a:pt x="83" y="0"/>
                  </a:cubicBezTo>
                  <a:cubicBezTo>
                    <a:pt x="65" y="0"/>
                    <a:pt x="50" y="15"/>
                    <a:pt x="50" y="33"/>
                  </a:cubicBezTo>
                  <a:cubicBezTo>
                    <a:pt x="50" y="36"/>
                    <a:pt x="51" y="39"/>
                    <a:pt x="51" y="42"/>
                  </a:cubicBezTo>
                  <a:cubicBezTo>
                    <a:pt x="0" y="42"/>
                    <a:pt x="0" y="42"/>
                    <a:pt x="0" y="42"/>
                  </a:cubicBezTo>
                  <a:cubicBezTo>
                    <a:pt x="0" y="88"/>
                    <a:pt x="0" y="88"/>
                    <a:pt x="0" y="88"/>
                  </a:cubicBezTo>
                  <a:cubicBezTo>
                    <a:pt x="167" y="88"/>
                    <a:pt x="167" y="88"/>
                    <a:pt x="167" y="88"/>
                  </a:cubicBezTo>
                  <a:cubicBezTo>
                    <a:pt x="167" y="42"/>
                    <a:pt x="167" y="42"/>
                    <a:pt x="167" y="42"/>
                  </a:cubicBezTo>
                  <a:lnTo>
                    <a:pt x="115" y="42"/>
                  </a:lnTo>
                  <a:close/>
                </a:path>
              </a:pathLst>
            </a:custGeom>
            <a:solidFill>
              <a:srgbClr val="8D98AD"/>
            </a:solidFill>
            <a:ln w="9525">
              <a:noFill/>
            </a:ln>
          </p:spPr>
          <p:txBody>
            <a:bodyPr/>
            <a:p>
              <a:endParaRPr lang="zh-CN" altLang="en-US"/>
            </a:p>
          </p:txBody>
        </p:sp>
        <p:sp>
          <p:nvSpPr>
            <p:cNvPr id="94236" name="椭圆 31"/>
            <p:cNvSpPr/>
            <p:nvPr>
              <p:custDataLst>
                <p:tags r:id="rId22"/>
              </p:custDataLst>
            </p:nvPr>
          </p:nvSpPr>
          <p:spPr>
            <a:xfrm>
              <a:off x="5355" y="2222"/>
              <a:ext cx="376" cy="376"/>
            </a:xfrm>
            <a:prstGeom prst="ellipse">
              <a:avLst/>
            </a:prstGeom>
            <a:solidFill>
              <a:srgbClr val="8D98AD"/>
            </a:solidFill>
            <a:ln w="9525">
              <a:noFill/>
            </a:ln>
          </p:spPr>
          <p:txBody>
            <a:bodyPr anchor="ctr" anchorCtr="0"/>
            <a:p>
              <a:pPr algn="ctr">
                <a:lnSpc>
                  <a:spcPct val="130000"/>
                </a:lnSpc>
              </a:pPr>
              <a:endParaRPr lang="zh-CN" altLang="zh-CN">
                <a:latin typeface="微软雅黑" panose="020B0503020204020204" pitchFamily="34" charset="-122"/>
                <a:ea typeface="微软雅黑" panose="020B0503020204020204" pitchFamily="34" charset="-122"/>
              </a:endParaRPr>
            </a:p>
          </p:txBody>
        </p:sp>
        <p:sp>
          <p:nvSpPr>
            <p:cNvPr id="94237" name="任意多边形 13"/>
            <p:cNvSpPr/>
            <p:nvPr>
              <p:custDataLst>
                <p:tags r:id="rId23"/>
              </p:custDataLst>
            </p:nvPr>
          </p:nvSpPr>
          <p:spPr>
            <a:xfrm rot="1080935">
              <a:off x="4622" y="4943"/>
              <a:ext cx="896" cy="550"/>
            </a:xfrm>
            <a:custGeom>
              <a:avLst/>
              <a:gdLst/>
              <a:ahLst/>
              <a:cxnLst>
                <a:cxn ang="0">
                  <a:pos x="45" y="224"/>
                </a:cxn>
                <a:cxn ang="0">
                  <a:pos x="0" y="449"/>
                </a:cxn>
                <a:cxn ang="0">
                  <a:pos x="482" y="550"/>
                </a:cxn>
                <a:cxn ang="0">
                  <a:pos x="880" y="426"/>
                </a:cxn>
                <a:cxn ang="0">
                  <a:pos x="880" y="426"/>
                </a:cxn>
                <a:cxn ang="0">
                  <a:pos x="880" y="410"/>
                </a:cxn>
                <a:cxn ang="0">
                  <a:pos x="520" y="333"/>
                </a:cxn>
                <a:cxn ang="0">
                  <a:pos x="474" y="356"/>
                </a:cxn>
                <a:cxn ang="0">
                  <a:pos x="436" y="302"/>
                </a:cxn>
                <a:cxn ang="0">
                  <a:pos x="490" y="271"/>
                </a:cxn>
                <a:cxn ang="0">
                  <a:pos x="520" y="309"/>
                </a:cxn>
                <a:cxn ang="0">
                  <a:pos x="888" y="387"/>
                </a:cxn>
                <a:cxn ang="0">
                  <a:pos x="896" y="371"/>
                </a:cxn>
                <a:cxn ang="0">
                  <a:pos x="896" y="371"/>
                </a:cxn>
                <a:cxn ang="0">
                  <a:pos x="574" y="100"/>
                </a:cxn>
                <a:cxn ang="0">
                  <a:pos x="91" y="0"/>
                </a:cxn>
                <a:cxn ang="0">
                  <a:pos x="45" y="224"/>
                </a:cxn>
              </a:cxnLst>
              <a:pathLst>
                <a:path w="117" h="71">
                  <a:moveTo>
                    <a:pt x="6" y="29"/>
                  </a:moveTo>
                  <a:cubicBezTo>
                    <a:pt x="0" y="58"/>
                    <a:pt x="0" y="58"/>
                    <a:pt x="0" y="58"/>
                  </a:cubicBezTo>
                  <a:cubicBezTo>
                    <a:pt x="63" y="71"/>
                    <a:pt x="63" y="71"/>
                    <a:pt x="63" y="71"/>
                  </a:cubicBezTo>
                  <a:cubicBezTo>
                    <a:pt x="76" y="58"/>
                    <a:pt x="95" y="51"/>
                    <a:pt x="115" y="55"/>
                  </a:cubicBezTo>
                  <a:cubicBezTo>
                    <a:pt x="115" y="55"/>
                    <a:pt x="115" y="55"/>
                    <a:pt x="115" y="55"/>
                  </a:cubicBezTo>
                  <a:cubicBezTo>
                    <a:pt x="115" y="53"/>
                    <a:pt x="115" y="53"/>
                    <a:pt x="115" y="53"/>
                  </a:cubicBezTo>
                  <a:cubicBezTo>
                    <a:pt x="68" y="43"/>
                    <a:pt x="68" y="43"/>
                    <a:pt x="68" y="43"/>
                  </a:cubicBezTo>
                  <a:cubicBezTo>
                    <a:pt x="67" y="45"/>
                    <a:pt x="64" y="47"/>
                    <a:pt x="62" y="46"/>
                  </a:cubicBezTo>
                  <a:cubicBezTo>
                    <a:pt x="59" y="45"/>
                    <a:pt x="57" y="42"/>
                    <a:pt x="57" y="39"/>
                  </a:cubicBezTo>
                  <a:cubicBezTo>
                    <a:pt x="58" y="36"/>
                    <a:pt x="61" y="34"/>
                    <a:pt x="64" y="35"/>
                  </a:cubicBezTo>
                  <a:cubicBezTo>
                    <a:pt x="67" y="36"/>
                    <a:pt x="68" y="38"/>
                    <a:pt x="68" y="40"/>
                  </a:cubicBezTo>
                  <a:cubicBezTo>
                    <a:pt x="116" y="50"/>
                    <a:pt x="116" y="50"/>
                    <a:pt x="116" y="50"/>
                  </a:cubicBezTo>
                  <a:cubicBezTo>
                    <a:pt x="117" y="48"/>
                    <a:pt x="117" y="48"/>
                    <a:pt x="117" y="48"/>
                  </a:cubicBezTo>
                  <a:cubicBezTo>
                    <a:pt x="117" y="48"/>
                    <a:pt x="117" y="48"/>
                    <a:pt x="117" y="48"/>
                  </a:cubicBezTo>
                  <a:cubicBezTo>
                    <a:pt x="97" y="44"/>
                    <a:pt x="82" y="30"/>
                    <a:pt x="75" y="13"/>
                  </a:cubicBezTo>
                  <a:cubicBezTo>
                    <a:pt x="12" y="0"/>
                    <a:pt x="12" y="0"/>
                    <a:pt x="12" y="0"/>
                  </a:cubicBezTo>
                  <a:lnTo>
                    <a:pt x="6" y="29"/>
                  </a:lnTo>
                  <a:close/>
                </a:path>
              </a:pathLst>
            </a:custGeom>
            <a:solidFill>
              <a:srgbClr val="63B0E3"/>
            </a:solidFill>
            <a:ln w="9525">
              <a:noFill/>
            </a:ln>
          </p:spPr>
          <p:txBody>
            <a:bodyPr/>
            <a:p>
              <a:endParaRPr lang="zh-CN" altLang="en-US"/>
            </a:p>
          </p:txBody>
        </p:sp>
        <p:sp>
          <p:nvSpPr>
            <p:cNvPr id="94238" name="任意多边形 14"/>
            <p:cNvSpPr/>
            <p:nvPr>
              <p:custDataLst>
                <p:tags r:id="rId24"/>
              </p:custDataLst>
            </p:nvPr>
          </p:nvSpPr>
          <p:spPr>
            <a:xfrm rot="1080935">
              <a:off x="2346" y="3929"/>
              <a:ext cx="2679" cy="1068"/>
            </a:xfrm>
            <a:custGeom>
              <a:avLst/>
              <a:gdLst/>
              <a:ahLst/>
              <a:cxnLst>
                <a:cxn ang="0">
                  <a:pos x="2679" y="533"/>
                </a:cxn>
                <a:cxn ang="0">
                  <a:pos x="2572" y="1068"/>
                </a:cxn>
                <a:cxn ang="0">
                  <a:pos x="0" y="540"/>
                </a:cxn>
                <a:cxn ang="0">
                  <a:pos x="106" y="0"/>
                </a:cxn>
                <a:cxn ang="0">
                  <a:pos x="2679" y="533"/>
                </a:cxn>
              </a:cxnLst>
              <a:pathLst>
                <a:path w="2111" h="841">
                  <a:moveTo>
                    <a:pt x="2111" y="420"/>
                  </a:moveTo>
                  <a:lnTo>
                    <a:pt x="2027" y="841"/>
                  </a:lnTo>
                  <a:lnTo>
                    <a:pt x="0" y="426"/>
                  </a:lnTo>
                  <a:lnTo>
                    <a:pt x="84" y="0"/>
                  </a:lnTo>
                  <a:lnTo>
                    <a:pt x="2111" y="420"/>
                  </a:lnTo>
                  <a:close/>
                </a:path>
              </a:pathLst>
            </a:custGeom>
            <a:solidFill>
              <a:srgbClr val="1F74AD"/>
            </a:solidFill>
            <a:ln w="9525">
              <a:noFill/>
            </a:ln>
          </p:spPr>
          <p:txBody>
            <a:bodyPr/>
            <a:p>
              <a:endParaRPr lang="zh-CN" altLang="en-US"/>
            </a:p>
          </p:txBody>
        </p:sp>
        <p:sp>
          <p:nvSpPr>
            <p:cNvPr id="94239" name="任意多边形 15"/>
            <p:cNvSpPr/>
            <p:nvPr>
              <p:custDataLst>
                <p:tags r:id="rId25"/>
              </p:custDataLst>
            </p:nvPr>
          </p:nvSpPr>
          <p:spPr>
            <a:xfrm rot="1080935">
              <a:off x="2249" y="3873"/>
              <a:ext cx="2680" cy="1075"/>
            </a:xfrm>
            <a:custGeom>
              <a:avLst/>
              <a:gdLst/>
              <a:ahLst/>
              <a:cxnLst>
                <a:cxn ang="0">
                  <a:pos x="2680" y="534"/>
                </a:cxn>
                <a:cxn ang="0">
                  <a:pos x="2572" y="1075"/>
                </a:cxn>
                <a:cxn ang="0">
                  <a:pos x="0" y="541"/>
                </a:cxn>
                <a:cxn ang="0">
                  <a:pos x="107" y="0"/>
                </a:cxn>
                <a:cxn ang="0">
                  <a:pos x="2680" y="534"/>
                </a:cxn>
              </a:cxnLst>
              <a:pathLst>
                <a:path w="2112" h="847">
                  <a:moveTo>
                    <a:pt x="2112" y="421"/>
                  </a:moveTo>
                  <a:lnTo>
                    <a:pt x="2027" y="847"/>
                  </a:lnTo>
                  <a:lnTo>
                    <a:pt x="0" y="427"/>
                  </a:lnTo>
                  <a:lnTo>
                    <a:pt x="85" y="0"/>
                  </a:lnTo>
                  <a:lnTo>
                    <a:pt x="2112" y="421"/>
                  </a:lnTo>
                  <a:close/>
                </a:path>
              </a:pathLst>
            </a:custGeom>
            <a:solidFill>
              <a:srgbClr val="CBE5F6"/>
            </a:solidFill>
            <a:ln w="9525">
              <a:noFill/>
            </a:ln>
          </p:spPr>
          <p:txBody>
            <a:bodyPr/>
            <a:p>
              <a:endParaRPr lang="zh-CN" altLang="en-US"/>
            </a:p>
          </p:txBody>
        </p:sp>
        <p:sp>
          <p:nvSpPr>
            <p:cNvPr id="94240" name="任意多边形 16"/>
            <p:cNvSpPr/>
            <p:nvPr>
              <p:custDataLst>
                <p:tags r:id="rId26"/>
              </p:custDataLst>
            </p:nvPr>
          </p:nvSpPr>
          <p:spPr>
            <a:xfrm rot="1080935">
              <a:off x="1713" y="3136"/>
              <a:ext cx="429" cy="689"/>
            </a:xfrm>
            <a:custGeom>
              <a:avLst/>
              <a:gdLst/>
              <a:ahLst/>
              <a:cxnLst>
                <a:cxn ang="0">
                  <a:pos x="283" y="681"/>
                </a:cxn>
                <a:cxn ang="0">
                  <a:pos x="298" y="689"/>
                </a:cxn>
                <a:cxn ang="0">
                  <a:pos x="429" y="38"/>
                </a:cxn>
                <a:cxn ang="0">
                  <a:pos x="413" y="30"/>
                </a:cxn>
                <a:cxn ang="0">
                  <a:pos x="38" y="294"/>
                </a:cxn>
                <a:cxn ang="0">
                  <a:pos x="283" y="681"/>
                </a:cxn>
              </a:cxnLst>
              <a:pathLst>
                <a:path w="56" h="89">
                  <a:moveTo>
                    <a:pt x="37" y="88"/>
                  </a:moveTo>
                  <a:cubicBezTo>
                    <a:pt x="39" y="89"/>
                    <a:pt x="39" y="89"/>
                    <a:pt x="39" y="89"/>
                  </a:cubicBezTo>
                  <a:cubicBezTo>
                    <a:pt x="56" y="5"/>
                    <a:pt x="56" y="5"/>
                    <a:pt x="56" y="5"/>
                  </a:cubicBezTo>
                  <a:cubicBezTo>
                    <a:pt x="54" y="4"/>
                    <a:pt x="54" y="4"/>
                    <a:pt x="54" y="4"/>
                  </a:cubicBezTo>
                  <a:cubicBezTo>
                    <a:pt x="32" y="0"/>
                    <a:pt x="10" y="15"/>
                    <a:pt x="5" y="38"/>
                  </a:cubicBezTo>
                  <a:cubicBezTo>
                    <a:pt x="0" y="61"/>
                    <a:pt x="15" y="83"/>
                    <a:pt x="37" y="88"/>
                  </a:cubicBezTo>
                  <a:close/>
                </a:path>
              </a:pathLst>
            </a:custGeom>
            <a:solidFill>
              <a:srgbClr val="CBE5F6"/>
            </a:solidFill>
            <a:ln w="9525">
              <a:noFill/>
            </a:ln>
          </p:spPr>
          <p:txBody>
            <a:bodyPr/>
            <a:p>
              <a:endParaRPr lang="zh-CN" altLang="en-US"/>
            </a:p>
          </p:txBody>
        </p:sp>
        <p:sp>
          <p:nvSpPr>
            <p:cNvPr id="94241" name="任意多边形 17"/>
            <p:cNvSpPr/>
            <p:nvPr>
              <p:custDataLst>
                <p:tags r:id="rId27"/>
              </p:custDataLst>
            </p:nvPr>
          </p:nvSpPr>
          <p:spPr>
            <a:xfrm rot="1080935">
              <a:off x="1963" y="3226"/>
              <a:ext cx="1669" cy="1098"/>
            </a:xfrm>
            <a:custGeom>
              <a:avLst/>
              <a:gdLst/>
              <a:ahLst/>
              <a:cxnLst>
                <a:cxn ang="0">
                  <a:pos x="130" y="231"/>
                </a:cxn>
                <a:cxn ang="0">
                  <a:pos x="0" y="881"/>
                </a:cxn>
                <a:cxn ang="0">
                  <a:pos x="1048" y="1098"/>
                </a:cxn>
                <a:cxn ang="0">
                  <a:pos x="1110" y="1051"/>
                </a:cxn>
                <a:cxn ang="0">
                  <a:pos x="1217" y="502"/>
                </a:cxn>
                <a:cxn ang="0">
                  <a:pos x="1179" y="448"/>
                </a:cxn>
                <a:cxn ang="0">
                  <a:pos x="237" y="247"/>
                </a:cxn>
                <a:cxn ang="0">
                  <a:pos x="413" y="139"/>
                </a:cxn>
                <a:cxn ang="0">
                  <a:pos x="1577" y="378"/>
                </a:cxn>
                <a:cxn ang="0">
                  <a:pos x="1577" y="378"/>
                </a:cxn>
                <a:cxn ang="0">
                  <a:pos x="1653" y="340"/>
                </a:cxn>
                <a:cxn ang="0">
                  <a:pos x="1653" y="340"/>
                </a:cxn>
                <a:cxn ang="0">
                  <a:pos x="1669" y="278"/>
                </a:cxn>
                <a:cxn ang="0">
                  <a:pos x="436" y="23"/>
                </a:cxn>
                <a:cxn ang="0">
                  <a:pos x="130" y="231"/>
                </a:cxn>
              </a:cxnLst>
              <a:pathLst>
                <a:path w="218" h="142">
                  <a:moveTo>
                    <a:pt x="17" y="30"/>
                  </a:moveTo>
                  <a:cubicBezTo>
                    <a:pt x="0" y="114"/>
                    <a:pt x="0" y="114"/>
                    <a:pt x="0" y="114"/>
                  </a:cubicBezTo>
                  <a:cubicBezTo>
                    <a:pt x="137" y="142"/>
                    <a:pt x="137" y="142"/>
                    <a:pt x="137" y="142"/>
                  </a:cubicBezTo>
                  <a:cubicBezTo>
                    <a:pt x="140" y="142"/>
                    <a:pt x="144" y="140"/>
                    <a:pt x="145" y="136"/>
                  </a:cubicBezTo>
                  <a:cubicBezTo>
                    <a:pt x="159" y="65"/>
                    <a:pt x="159" y="65"/>
                    <a:pt x="159" y="65"/>
                  </a:cubicBezTo>
                  <a:cubicBezTo>
                    <a:pt x="160" y="62"/>
                    <a:pt x="158" y="58"/>
                    <a:pt x="154" y="58"/>
                  </a:cubicBezTo>
                  <a:cubicBezTo>
                    <a:pt x="31" y="32"/>
                    <a:pt x="31" y="32"/>
                    <a:pt x="31" y="32"/>
                  </a:cubicBezTo>
                  <a:cubicBezTo>
                    <a:pt x="33" y="22"/>
                    <a:pt x="44" y="15"/>
                    <a:pt x="54" y="18"/>
                  </a:cubicBezTo>
                  <a:cubicBezTo>
                    <a:pt x="206" y="49"/>
                    <a:pt x="206" y="49"/>
                    <a:pt x="206" y="49"/>
                  </a:cubicBezTo>
                  <a:cubicBezTo>
                    <a:pt x="206" y="49"/>
                    <a:pt x="206" y="49"/>
                    <a:pt x="206" y="49"/>
                  </a:cubicBezTo>
                  <a:cubicBezTo>
                    <a:pt x="210" y="49"/>
                    <a:pt x="215" y="47"/>
                    <a:pt x="216" y="44"/>
                  </a:cubicBezTo>
                  <a:cubicBezTo>
                    <a:pt x="216" y="44"/>
                    <a:pt x="216" y="44"/>
                    <a:pt x="216" y="44"/>
                  </a:cubicBezTo>
                  <a:cubicBezTo>
                    <a:pt x="218" y="36"/>
                    <a:pt x="218" y="36"/>
                    <a:pt x="218" y="36"/>
                  </a:cubicBezTo>
                  <a:cubicBezTo>
                    <a:pt x="57" y="3"/>
                    <a:pt x="57" y="3"/>
                    <a:pt x="57" y="3"/>
                  </a:cubicBezTo>
                  <a:cubicBezTo>
                    <a:pt x="39" y="0"/>
                    <a:pt x="21" y="11"/>
                    <a:pt x="17" y="30"/>
                  </a:cubicBezTo>
                  <a:close/>
                </a:path>
              </a:pathLst>
            </a:custGeom>
            <a:solidFill>
              <a:srgbClr val="1F74AD"/>
            </a:solidFill>
            <a:ln w="9525">
              <a:noFill/>
            </a:ln>
          </p:spPr>
          <p:txBody>
            <a:bodyPr/>
            <a:p>
              <a:endParaRPr lang="zh-CN" altLang="en-US"/>
            </a:p>
          </p:txBody>
        </p:sp>
        <p:sp>
          <p:nvSpPr>
            <p:cNvPr id="94242" name="任意多边形 18"/>
            <p:cNvSpPr/>
            <p:nvPr>
              <p:custDataLst>
                <p:tags r:id="rId28"/>
              </p:custDataLst>
            </p:nvPr>
          </p:nvSpPr>
          <p:spPr>
            <a:xfrm rot="1080935">
              <a:off x="2088" y="3290"/>
              <a:ext cx="275" cy="680"/>
            </a:xfrm>
            <a:custGeom>
              <a:avLst/>
              <a:gdLst/>
              <a:ahLst/>
              <a:cxnLst>
                <a:cxn ang="0">
                  <a:pos x="144" y="680"/>
                </a:cxn>
                <a:cxn ang="0">
                  <a:pos x="275" y="30"/>
                </a:cxn>
                <a:cxn ang="0">
                  <a:pos x="129" y="0"/>
                </a:cxn>
                <a:cxn ang="0">
                  <a:pos x="0" y="649"/>
                </a:cxn>
                <a:cxn ang="0">
                  <a:pos x="144" y="680"/>
                </a:cxn>
              </a:cxnLst>
              <a:pathLst>
                <a:path w="217" h="536">
                  <a:moveTo>
                    <a:pt x="114" y="536"/>
                  </a:moveTo>
                  <a:lnTo>
                    <a:pt x="217" y="24"/>
                  </a:lnTo>
                  <a:lnTo>
                    <a:pt x="102" y="0"/>
                  </a:lnTo>
                  <a:lnTo>
                    <a:pt x="0" y="512"/>
                  </a:lnTo>
                  <a:lnTo>
                    <a:pt x="114" y="536"/>
                  </a:lnTo>
                  <a:close/>
                </a:path>
              </a:pathLst>
            </a:custGeom>
            <a:solidFill>
              <a:srgbClr val="97CAEC"/>
            </a:solidFill>
            <a:ln w="9525">
              <a:noFill/>
            </a:ln>
          </p:spPr>
          <p:txBody>
            <a:bodyPr/>
            <a:p>
              <a:endParaRPr lang="zh-CN" altLang="en-US"/>
            </a:p>
          </p:txBody>
        </p:sp>
      </p:grpSp>
      <p:sp>
        <p:nvSpPr>
          <p:cNvPr id="49" name="文本框 48"/>
          <p:cNvSpPr txBox="1"/>
          <p:nvPr>
            <p:custDataLst>
              <p:tags r:id="rId29"/>
            </p:custDataLst>
          </p:nvPr>
        </p:nvSpPr>
        <p:spPr>
          <a:xfrm>
            <a:off x="5527675" y="4915535"/>
            <a:ext cx="5064760" cy="1303655"/>
          </a:xfrm>
          <a:prstGeom prst="rect">
            <a:avLst/>
          </a:prstGeom>
          <a:noFill/>
        </p:spPr>
        <p:txBody>
          <a:bodyPr wrap="square" lIns="90000" tIns="0" rIns="90000" bIns="46800"/>
          <a:p>
            <a:pPr algn="just">
              <a:lnSpc>
                <a:spcPct val="150000"/>
              </a:lnSpc>
            </a:pPr>
            <a:r>
              <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rPr>
              <a:t>（3）综合激励：a. 榜样激励；b. 危机激励；c. 培训激励；d. 环境激励</a:t>
            </a:r>
            <a:endPar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99" name="文本框 98"/>
          <p:cNvSpPr txBox="1"/>
          <p:nvPr>
            <p:custDataLst>
              <p:tags r:id="rId30"/>
            </p:custDataLst>
          </p:nvPr>
        </p:nvSpPr>
        <p:spPr>
          <a:xfrm>
            <a:off x="5494655" y="3509645"/>
            <a:ext cx="4948555" cy="1291590"/>
          </a:xfrm>
          <a:prstGeom prst="rect">
            <a:avLst/>
          </a:prstGeom>
          <a:noFill/>
        </p:spPr>
        <p:txBody>
          <a:bodyPr wrap="square" lIns="90000" tIns="0" rIns="90000" bIns="46800"/>
          <a:p>
            <a:pPr algn="just">
              <a:lnSpc>
                <a:spcPct val="150000"/>
              </a:lnSpc>
            </a:pPr>
            <a:r>
              <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rPr>
              <a:t>（2）成果激励：是根据员工的工作业绩给予相应回报的激励方法。主要包括两类：a. 物质激励；b. 精神激励。</a:t>
            </a:r>
            <a:endPar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sp>
        <p:nvSpPr>
          <p:cNvPr id="104" name="文本框 103"/>
          <p:cNvSpPr txBox="1"/>
          <p:nvPr>
            <p:custDataLst>
              <p:tags r:id="rId31"/>
            </p:custDataLst>
          </p:nvPr>
        </p:nvSpPr>
        <p:spPr>
          <a:xfrm>
            <a:off x="5492750" y="2626995"/>
            <a:ext cx="4879975" cy="658495"/>
          </a:xfrm>
          <a:prstGeom prst="rect">
            <a:avLst/>
          </a:prstGeom>
          <a:noFill/>
        </p:spPr>
        <p:txBody>
          <a:bodyPr wrap="square" lIns="90000" tIns="0" rIns="90000" bIns="46800"/>
          <a:p>
            <a:pPr algn="just">
              <a:lnSpc>
                <a:spcPct val="150000"/>
              </a:lnSpc>
            </a:pPr>
            <a:r>
              <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rPr>
              <a:t>（1）工作激励</a:t>
            </a:r>
            <a:r>
              <a:rPr lang="en-US" altLang="zh-CN"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rPr>
              <a:t>:a. 工作扩大法;b. 工作丰富法;c. 岗位轮换法</a:t>
            </a:r>
            <a:r>
              <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rPr>
              <a:t>。</a:t>
            </a:r>
            <a:endParaRPr lang="zh-CN" altLang="en-US" sz="1600" spc="150" noProof="1" dirty="0">
              <a:solidFill>
                <a:schemeClr val="tx1">
                  <a:lumMod val="65000"/>
                  <a:lumOff val="35000"/>
                </a:schemeClr>
              </a:solidFill>
              <a:latin typeface="微软雅黑" panose="020B0503020204020204" pitchFamily="34" charset="-122"/>
              <a:ea typeface="微软雅黑" panose="020B0503020204020204" pitchFamily="34" charset="-122"/>
              <a:cs typeface="+mn-cs"/>
            </a:endParaRPr>
          </a:p>
        </p:txBody>
      </p:sp>
      <p:grpSp>
        <p:nvGrpSpPr>
          <p:cNvPr id="94246" name="组合 53"/>
          <p:cNvGrpSpPr/>
          <p:nvPr/>
        </p:nvGrpSpPr>
        <p:grpSpPr>
          <a:xfrm>
            <a:off x="4762500" y="4963478"/>
            <a:ext cx="541338" cy="539750"/>
            <a:chOff x="8344" y="6716"/>
            <a:chExt cx="960" cy="962"/>
          </a:xfrm>
        </p:grpSpPr>
        <p:sp>
          <p:nvSpPr>
            <p:cNvPr id="55" name="椭圆 54"/>
            <p:cNvSpPr/>
            <p:nvPr>
              <p:custDataLst>
                <p:tags r:id="rId32"/>
              </p:custDataLst>
            </p:nvPr>
          </p:nvSpPr>
          <p:spPr bwMode="auto">
            <a:xfrm>
              <a:off x="8344" y="6716"/>
              <a:ext cx="960" cy="962"/>
            </a:xfrm>
            <a:prstGeom prst="ellipse">
              <a:avLst/>
            </a:prstGeom>
            <a:solidFill>
              <a:srgbClr val="1AA3AA"/>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94248" name="任意多边形 46"/>
            <p:cNvSpPr/>
            <p:nvPr>
              <p:custDataLst>
                <p:tags r:id="rId33"/>
              </p:custDataLst>
            </p:nvPr>
          </p:nvSpPr>
          <p:spPr>
            <a:xfrm>
              <a:off x="8599" y="6982"/>
              <a:ext cx="450" cy="429"/>
            </a:xfrm>
            <a:custGeom>
              <a:avLst/>
              <a:gdLst/>
              <a:ahLst/>
              <a:cxnLst>
                <a:cxn ang="0">
                  <a:pos x="354" y="325"/>
                </a:cxn>
                <a:cxn ang="0">
                  <a:pos x="354" y="325"/>
                </a:cxn>
                <a:cxn ang="0">
                  <a:pos x="277" y="240"/>
                </a:cxn>
                <a:cxn ang="0">
                  <a:pos x="302" y="188"/>
                </a:cxn>
                <a:cxn ang="0">
                  <a:pos x="320" y="146"/>
                </a:cxn>
                <a:cxn ang="0">
                  <a:pos x="311" y="127"/>
                </a:cxn>
                <a:cxn ang="0">
                  <a:pos x="320" y="85"/>
                </a:cxn>
                <a:cxn ang="0">
                  <a:pos x="224" y="0"/>
                </a:cxn>
                <a:cxn ang="0">
                  <a:pos x="128" y="85"/>
                </a:cxn>
                <a:cxn ang="0">
                  <a:pos x="137" y="127"/>
                </a:cxn>
                <a:cxn ang="0">
                  <a:pos x="128" y="146"/>
                </a:cxn>
                <a:cxn ang="0">
                  <a:pos x="146" y="188"/>
                </a:cxn>
                <a:cxn ang="0">
                  <a:pos x="172" y="240"/>
                </a:cxn>
                <a:cxn ang="0">
                  <a:pos x="94" y="325"/>
                </a:cxn>
                <a:cxn ang="0">
                  <a:pos x="0" y="385"/>
                </a:cxn>
                <a:cxn ang="0">
                  <a:pos x="0" y="428"/>
                </a:cxn>
                <a:cxn ang="0">
                  <a:pos x="224" y="428"/>
                </a:cxn>
                <a:cxn ang="0">
                  <a:pos x="449" y="428"/>
                </a:cxn>
                <a:cxn ang="0">
                  <a:pos x="449" y="385"/>
                </a:cxn>
                <a:cxn ang="0">
                  <a:pos x="354" y="325"/>
                </a:cxn>
              </a:cxnLst>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FFFFFF"/>
            </a:solidFill>
            <a:ln w="9525">
              <a:noFill/>
            </a:ln>
          </p:spPr>
          <p:txBody>
            <a:bodyPr/>
            <a:p>
              <a:endParaRPr lang="zh-CN" altLang="en-US"/>
            </a:p>
          </p:txBody>
        </p:sp>
      </p:grpSp>
      <p:grpSp>
        <p:nvGrpSpPr>
          <p:cNvPr id="94249" name="组合 56"/>
          <p:cNvGrpSpPr/>
          <p:nvPr/>
        </p:nvGrpSpPr>
        <p:grpSpPr>
          <a:xfrm>
            <a:off x="4765675" y="3598545"/>
            <a:ext cx="541338" cy="539750"/>
            <a:chOff x="8349" y="5599"/>
            <a:chExt cx="960" cy="962"/>
          </a:xfrm>
        </p:grpSpPr>
        <p:sp>
          <p:nvSpPr>
            <p:cNvPr id="58" name="椭圆 57"/>
            <p:cNvSpPr/>
            <p:nvPr>
              <p:custDataLst>
                <p:tags r:id="rId34"/>
              </p:custDataLst>
            </p:nvPr>
          </p:nvSpPr>
          <p:spPr bwMode="auto">
            <a:xfrm>
              <a:off x="8349" y="5599"/>
              <a:ext cx="960" cy="962"/>
            </a:xfrm>
            <a:prstGeom prst="ellipse">
              <a:avLst/>
            </a:prstGeom>
            <a:solidFill>
              <a:srgbClr val="3498DB"/>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94251" name="任意多边形 42"/>
            <p:cNvSpPr/>
            <p:nvPr>
              <p:custDataLst>
                <p:tags r:id="rId35"/>
              </p:custDataLst>
            </p:nvPr>
          </p:nvSpPr>
          <p:spPr>
            <a:xfrm>
              <a:off x="8621" y="5913"/>
              <a:ext cx="416" cy="335"/>
            </a:xfrm>
            <a:custGeom>
              <a:avLst/>
              <a:gdLst/>
              <a:ahLst/>
              <a:cxnLst>
                <a:cxn ang="0">
                  <a:pos x="370" y="0"/>
                </a:cxn>
                <a:cxn ang="0">
                  <a:pos x="370" y="0"/>
                </a:cxn>
                <a:cxn ang="0">
                  <a:pos x="44" y="0"/>
                </a:cxn>
                <a:cxn ang="0">
                  <a:pos x="0" y="36"/>
                </a:cxn>
                <a:cxn ang="0">
                  <a:pos x="0" y="289"/>
                </a:cxn>
                <a:cxn ang="0">
                  <a:pos x="44" y="334"/>
                </a:cxn>
                <a:cxn ang="0">
                  <a:pos x="370" y="334"/>
                </a:cxn>
                <a:cxn ang="0">
                  <a:pos x="415" y="289"/>
                </a:cxn>
                <a:cxn ang="0">
                  <a:pos x="415" y="36"/>
                </a:cxn>
                <a:cxn ang="0">
                  <a:pos x="370" y="0"/>
                </a:cxn>
                <a:cxn ang="0">
                  <a:pos x="370" y="289"/>
                </a:cxn>
                <a:cxn ang="0">
                  <a:pos x="370" y="289"/>
                </a:cxn>
                <a:cxn ang="0">
                  <a:pos x="44" y="289"/>
                </a:cxn>
                <a:cxn ang="0">
                  <a:pos x="44" y="36"/>
                </a:cxn>
                <a:cxn ang="0">
                  <a:pos x="370" y="36"/>
                </a:cxn>
                <a:cxn ang="0">
                  <a:pos x="370" y="289"/>
                </a:cxn>
                <a:cxn ang="0">
                  <a:pos x="185" y="208"/>
                </a:cxn>
                <a:cxn ang="0">
                  <a:pos x="185" y="208"/>
                </a:cxn>
                <a:cxn ang="0">
                  <a:pos x="81" y="208"/>
                </a:cxn>
                <a:cxn ang="0">
                  <a:pos x="81" y="245"/>
                </a:cxn>
                <a:cxn ang="0">
                  <a:pos x="185" y="245"/>
                </a:cxn>
                <a:cxn ang="0">
                  <a:pos x="185" y="208"/>
                </a:cxn>
                <a:cxn ang="0">
                  <a:pos x="185" y="149"/>
                </a:cxn>
                <a:cxn ang="0">
                  <a:pos x="185" y="149"/>
                </a:cxn>
                <a:cxn ang="0">
                  <a:pos x="81" y="149"/>
                </a:cxn>
                <a:cxn ang="0">
                  <a:pos x="81" y="185"/>
                </a:cxn>
                <a:cxn ang="0">
                  <a:pos x="185" y="185"/>
                </a:cxn>
                <a:cxn ang="0">
                  <a:pos x="185" y="149"/>
                </a:cxn>
                <a:cxn ang="0">
                  <a:pos x="185" y="82"/>
                </a:cxn>
                <a:cxn ang="0">
                  <a:pos x="185" y="82"/>
                </a:cxn>
                <a:cxn ang="0">
                  <a:pos x="81" y="82"/>
                </a:cxn>
                <a:cxn ang="0">
                  <a:pos x="81" y="119"/>
                </a:cxn>
                <a:cxn ang="0">
                  <a:pos x="185" y="119"/>
                </a:cxn>
                <a:cxn ang="0">
                  <a:pos x="185" y="82"/>
                </a:cxn>
                <a:cxn ang="0">
                  <a:pos x="325" y="215"/>
                </a:cxn>
                <a:cxn ang="0">
                  <a:pos x="325" y="215"/>
                </a:cxn>
                <a:cxn ang="0">
                  <a:pos x="296" y="193"/>
                </a:cxn>
                <a:cxn ang="0">
                  <a:pos x="318" y="126"/>
                </a:cxn>
                <a:cxn ang="0">
                  <a:pos x="281" y="82"/>
                </a:cxn>
                <a:cxn ang="0">
                  <a:pos x="244" y="126"/>
                </a:cxn>
                <a:cxn ang="0">
                  <a:pos x="267" y="193"/>
                </a:cxn>
                <a:cxn ang="0">
                  <a:pos x="230" y="215"/>
                </a:cxn>
                <a:cxn ang="0">
                  <a:pos x="230" y="245"/>
                </a:cxn>
                <a:cxn ang="0">
                  <a:pos x="333" y="245"/>
                </a:cxn>
                <a:cxn ang="0">
                  <a:pos x="325" y="215"/>
                </a:cxn>
              </a:cxnLst>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solidFill>
              <a:srgbClr val="FFFFFF"/>
            </a:solidFill>
            <a:ln w="9525">
              <a:noFill/>
            </a:ln>
          </p:spPr>
          <p:txBody>
            <a:bodyPr/>
            <a:p>
              <a:endParaRPr lang="zh-CN" altLang="en-US"/>
            </a:p>
          </p:txBody>
        </p:sp>
      </p:grpSp>
      <p:grpSp>
        <p:nvGrpSpPr>
          <p:cNvPr id="94252" name="组合 60"/>
          <p:cNvGrpSpPr/>
          <p:nvPr/>
        </p:nvGrpSpPr>
        <p:grpSpPr>
          <a:xfrm>
            <a:off x="4765675" y="2639695"/>
            <a:ext cx="541338" cy="541338"/>
            <a:chOff x="8349" y="4494"/>
            <a:chExt cx="960" cy="962"/>
          </a:xfrm>
        </p:grpSpPr>
        <p:sp>
          <p:nvSpPr>
            <p:cNvPr id="62" name="椭圆 61"/>
            <p:cNvSpPr/>
            <p:nvPr>
              <p:custDataLst>
                <p:tags r:id="rId36"/>
              </p:custDataLst>
            </p:nvPr>
          </p:nvSpPr>
          <p:spPr bwMode="auto">
            <a:xfrm>
              <a:off x="8349" y="4494"/>
              <a:ext cx="960" cy="962"/>
            </a:xfrm>
            <a:prstGeom prst="ellipse">
              <a:avLst/>
            </a:prstGeom>
            <a:solidFill>
              <a:srgbClr val="1F74AD"/>
            </a:solidFill>
            <a:ln>
              <a:noFill/>
            </a:ln>
            <a:effectLst/>
          </p:spPr>
          <p:style>
            <a:lnRef idx="1">
              <a:srgbClr val="1F74AD"/>
            </a:lnRef>
            <a:fillRef idx="3">
              <a:srgbClr val="1F74AD"/>
            </a:fillRef>
            <a:effectRef idx="2">
              <a:srgbClr val="1F74AD"/>
            </a:effectRef>
            <a:fontRef idx="minor">
              <a:sysClr val="window" lastClr="FFFFFF"/>
            </a:fontRef>
          </p:style>
          <p:txBody>
            <a:bodyPr anchor="ctr"/>
            <a:p>
              <a:pPr algn="ctr" fontAlgn="base">
                <a:lnSpc>
                  <a:spcPct val="130000"/>
                </a:lnSpc>
              </a:pPr>
              <a:endParaRPr strike="noStrike" noProof="1">
                <a:latin typeface="微软雅黑" panose="020B0503020204020204" pitchFamily="34" charset="-122"/>
                <a:ea typeface="微软雅黑" panose="020B0503020204020204" pitchFamily="34" charset="-122"/>
              </a:endParaRPr>
            </a:p>
          </p:txBody>
        </p:sp>
        <p:sp>
          <p:nvSpPr>
            <p:cNvPr id="94254" name="任意多边形 44"/>
            <p:cNvSpPr/>
            <p:nvPr>
              <p:custDataLst>
                <p:tags r:id="rId37"/>
              </p:custDataLst>
            </p:nvPr>
          </p:nvSpPr>
          <p:spPr>
            <a:xfrm>
              <a:off x="8569" y="4765"/>
              <a:ext cx="520" cy="419"/>
            </a:xfrm>
            <a:custGeom>
              <a:avLst/>
              <a:gdLst/>
              <a:ahLst/>
              <a:cxnLst>
                <a:cxn ang="0">
                  <a:pos x="176" y="205"/>
                </a:cxn>
                <a:cxn ang="0">
                  <a:pos x="176" y="205"/>
                </a:cxn>
                <a:cxn ang="0">
                  <a:pos x="259" y="288"/>
                </a:cxn>
                <a:cxn ang="0">
                  <a:pos x="343" y="205"/>
                </a:cxn>
                <a:cxn ang="0">
                  <a:pos x="259" y="121"/>
                </a:cxn>
                <a:cxn ang="0">
                  <a:pos x="176" y="205"/>
                </a:cxn>
                <a:cxn ang="0">
                  <a:pos x="121" y="177"/>
                </a:cxn>
                <a:cxn ang="0">
                  <a:pos x="121" y="177"/>
                </a:cxn>
                <a:cxn ang="0">
                  <a:pos x="259" y="65"/>
                </a:cxn>
                <a:cxn ang="0">
                  <a:pos x="360" y="102"/>
                </a:cxn>
                <a:cxn ang="0">
                  <a:pos x="408" y="102"/>
                </a:cxn>
                <a:cxn ang="0">
                  <a:pos x="408" y="56"/>
                </a:cxn>
                <a:cxn ang="0">
                  <a:pos x="259" y="0"/>
                </a:cxn>
                <a:cxn ang="0">
                  <a:pos x="64" y="149"/>
                </a:cxn>
                <a:cxn ang="0">
                  <a:pos x="0" y="149"/>
                </a:cxn>
                <a:cxn ang="0">
                  <a:pos x="0" y="205"/>
                </a:cxn>
                <a:cxn ang="0">
                  <a:pos x="83" y="205"/>
                </a:cxn>
                <a:cxn ang="0">
                  <a:pos x="121" y="177"/>
                </a:cxn>
                <a:cxn ang="0">
                  <a:pos x="435" y="205"/>
                </a:cxn>
                <a:cxn ang="0">
                  <a:pos x="435" y="205"/>
                </a:cxn>
                <a:cxn ang="0">
                  <a:pos x="398" y="241"/>
                </a:cxn>
                <a:cxn ang="0">
                  <a:pos x="259" y="353"/>
                </a:cxn>
                <a:cxn ang="0">
                  <a:pos x="157" y="306"/>
                </a:cxn>
                <a:cxn ang="0">
                  <a:pos x="111" y="306"/>
                </a:cxn>
                <a:cxn ang="0">
                  <a:pos x="111" y="353"/>
                </a:cxn>
                <a:cxn ang="0">
                  <a:pos x="259" y="417"/>
                </a:cxn>
                <a:cxn ang="0">
                  <a:pos x="455" y="269"/>
                </a:cxn>
                <a:cxn ang="0">
                  <a:pos x="518" y="269"/>
                </a:cxn>
                <a:cxn ang="0">
                  <a:pos x="518" y="205"/>
                </a:cxn>
                <a:cxn ang="0">
                  <a:pos x="435" y="205"/>
                </a:cxn>
              </a:cxnLst>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rgbClr val="FFFFFF"/>
            </a:solidFill>
            <a:ln w="9525">
              <a:noFill/>
            </a:ln>
          </p:spPr>
          <p:txBody>
            <a:bodyPr/>
            <a:p>
              <a:endParaRPr lang="zh-CN" altLang="en-US"/>
            </a:p>
          </p:txBody>
        </p:sp>
      </p:grpSp>
      <p:sp>
        <p:nvSpPr>
          <p:cNvPr id="2" name="Title 6"/>
          <p:cNvSpPr txBox="1"/>
          <p:nvPr>
            <p:custDataLst>
              <p:tags r:id="rId38"/>
            </p:custDataLst>
          </p:nvPr>
        </p:nvSpPr>
        <p:spPr>
          <a:xfrm>
            <a:off x="1415415" y="1678940"/>
            <a:ext cx="8207375" cy="4318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激励</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39"/>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000" fill="hold">
                                          <p:stCondLst>
                                            <p:cond delay="0"/>
                                          </p:stCondLst>
                                        </p:cTn>
                                        <p:tgtEl>
                                          <p:spTgt spid="104"/>
                                        </p:tgtEl>
                                        <p:attrNameLst>
                                          <p:attrName>style.visibility</p:attrName>
                                        </p:attrNameLst>
                                      </p:cBhvr>
                                      <p:to>
                                        <p:strVal val="visible"/>
                                      </p:to>
                                    </p:set>
                                    <p:anim calcmode="lin" valueType="num">
                                      <p:cBhvr>
                                        <p:cTn id="13" dur="1000"/>
                                        <p:tgtEl>
                                          <p:spTgt spid="104"/>
                                        </p:tgtEl>
                                        <p:attrNameLst>
                                          <p:attrName>ppt_x</p:attrName>
                                        </p:attrNameLst>
                                      </p:cBhvr>
                                      <p:tavLst>
                                        <p:tav tm="0">
                                          <p:val>
                                            <p:strVal val="#ppt_x-#ppt_w*1.125000"/>
                                          </p:val>
                                        </p:tav>
                                        <p:tav tm="100000">
                                          <p:val>
                                            <p:strVal val="#ppt_x"/>
                                          </p:val>
                                        </p:tav>
                                      </p:tavLst>
                                    </p:anim>
                                    <p:animEffect transition="in" filter="wipe(right)">
                                      <p:cBhvr>
                                        <p:cTn id="14" dur="1000"/>
                                        <p:tgtEl>
                                          <p:spTgt spid="104"/>
                                        </p:tgtEl>
                                      </p:cBhvr>
                                    </p:animEffect>
                                  </p:childTnLst>
                                </p:cTn>
                              </p:par>
                            </p:childTnLst>
                          </p:cTn>
                        </p:par>
                        <p:par>
                          <p:cTn id="15" fill="hold">
                            <p:stCondLst>
                              <p:cond delay="2000"/>
                            </p:stCondLst>
                            <p:childTnLst>
                              <p:par>
                                <p:cTn id="16" presetID="12" presetClass="entr" presetSubtype="8" fill="hold" grpId="0" nodeType="afterEffect">
                                  <p:stCondLst>
                                    <p:cond delay="0"/>
                                  </p:stCondLst>
                                  <p:childTnLst>
                                    <p:set>
                                      <p:cBhvr>
                                        <p:cTn id="17" dur="1000" fill="hold">
                                          <p:stCondLst>
                                            <p:cond delay="0"/>
                                          </p:stCondLst>
                                        </p:cTn>
                                        <p:tgtEl>
                                          <p:spTgt spid="99"/>
                                        </p:tgtEl>
                                        <p:attrNameLst>
                                          <p:attrName>style.visibility</p:attrName>
                                        </p:attrNameLst>
                                      </p:cBhvr>
                                      <p:to>
                                        <p:strVal val="visible"/>
                                      </p:to>
                                    </p:set>
                                    <p:anim calcmode="lin" valueType="num">
                                      <p:cBhvr>
                                        <p:cTn id="18" dur="1000"/>
                                        <p:tgtEl>
                                          <p:spTgt spid="99"/>
                                        </p:tgtEl>
                                        <p:attrNameLst>
                                          <p:attrName>ppt_x</p:attrName>
                                        </p:attrNameLst>
                                      </p:cBhvr>
                                      <p:tavLst>
                                        <p:tav tm="0">
                                          <p:val>
                                            <p:strVal val="#ppt_x-#ppt_w*1.125000"/>
                                          </p:val>
                                        </p:tav>
                                        <p:tav tm="100000">
                                          <p:val>
                                            <p:strVal val="#ppt_x"/>
                                          </p:val>
                                        </p:tav>
                                      </p:tavLst>
                                    </p:anim>
                                    <p:animEffect transition="in" filter="wipe(right)">
                                      <p:cBhvr>
                                        <p:cTn id="19" dur="1000"/>
                                        <p:tgtEl>
                                          <p:spTgt spid="99"/>
                                        </p:tgtEl>
                                      </p:cBhvr>
                                    </p:animEffect>
                                  </p:childTnLst>
                                </p:cTn>
                              </p:par>
                            </p:childTnLst>
                          </p:cTn>
                        </p:par>
                        <p:par>
                          <p:cTn id="20" fill="hold">
                            <p:stCondLst>
                              <p:cond delay="3000"/>
                            </p:stCondLst>
                            <p:childTnLst>
                              <p:par>
                                <p:cTn id="21" presetID="12" presetClass="entr" presetSubtype="8" fill="hold" grpId="0" nodeType="afterEffect">
                                  <p:stCondLst>
                                    <p:cond delay="0"/>
                                  </p:stCondLst>
                                  <p:childTnLst>
                                    <p:set>
                                      <p:cBhvr>
                                        <p:cTn id="22" dur="1000" fill="hold">
                                          <p:stCondLst>
                                            <p:cond delay="0"/>
                                          </p:stCondLst>
                                        </p:cTn>
                                        <p:tgtEl>
                                          <p:spTgt spid="49"/>
                                        </p:tgtEl>
                                        <p:attrNameLst>
                                          <p:attrName>style.visibility</p:attrName>
                                        </p:attrNameLst>
                                      </p:cBhvr>
                                      <p:to>
                                        <p:strVal val="visible"/>
                                      </p:to>
                                    </p:set>
                                    <p:anim calcmode="lin" valueType="num">
                                      <p:cBhvr>
                                        <p:cTn id="23" dur="1000"/>
                                        <p:tgtEl>
                                          <p:spTgt spid="49"/>
                                        </p:tgtEl>
                                        <p:attrNameLst>
                                          <p:attrName>ppt_x</p:attrName>
                                        </p:attrNameLst>
                                      </p:cBhvr>
                                      <p:tavLst>
                                        <p:tav tm="0">
                                          <p:val>
                                            <p:strVal val="#ppt_x-#ppt_w*1.125000"/>
                                          </p:val>
                                        </p:tav>
                                        <p:tav tm="100000">
                                          <p:val>
                                            <p:strVal val="#ppt_x"/>
                                          </p:val>
                                        </p:tav>
                                      </p:tavLst>
                                    </p:anim>
                                    <p:animEffect transition="in" filter="wipe(right)">
                                      <p:cBhvr>
                                        <p:cTn id="24"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99" grpId="0"/>
      <p:bldP spid="49"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0354" name="组合 91"/>
          <p:cNvGrpSpPr/>
          <p:nvPr/>
        </p:nvGrpSpPr>
        <p:grpSpPr>
          <a:xfrm>
            <a:off x="927100" y="341313"/>
            <a:ext cx="10360025" cy="523875"/>
            <a:chOff x="1459" y="538"/>
            <a:chExt cx="16315" cy="825"/>
          </a:xfrm>
        </p:grpSpPr>
        <p:cxnSp>
          <p:nvCxnSpPr>
            <p:cNvPr id="93" name="直接连接符 9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Rounded Rectangle 4"/>
          <p:cNvSpPr/>
          <p:nvPr>
            <p:custDataLst>
              <p:tags r:id="rId1"/>
            </p:custDataLst>
          </p:nvPr>
        </p:nvSpPr>
        <p:spPr>
          <a:xfrm>
            <a:off x="4714875" y="2306638"/>
            <a:ext cx="2449513" cy="3187700"/>
          </a:xfrm>
          <a:prstGeom prst="roundRect">
            <a:avLst/>
          </a:prstGeom>
          <a:solidFill>
            <a:srgbClr val="F0F0F0">
              <a:alpha val="5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8" name="Round Same Side Corner Rectangle 5"/>
          <p:cNvSpPr/>
          <p:nvPr>
            <p:custDataLst>
              <p:tags r:id="rId2"/>
            </p:custDataLst>
          </p:nvPr>
        </p:nvSpPr>
        <p:spPr>
          <a:xfrm rot="10800000">
            <a:off x="5200650" y="2309813"/>
            <a:ext cx="1435100" cy="336550"/>
          </a:xfrm>
          <a:prstGeom prst="round2SameRect">
            <a:avLst>
              <a:gd name="adj1" fmla="val 50000"/>
              <a:gd name="adj2" fmla="val 0"/>
            </a:avLst>
          </a:prstGeom>
          <a:solidFill>
            <a:srgbClr val="A0BB0C"/>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29" name="Rounded Rectangle 7"/>
          <p:cNvSpPr/>
          <p:nvPr>
            <p:custDataLst>
              <p:tags r:id="rId3"/>
            </p:custDataLst>
          </p:nvPr>
        </p:nvSpPr>
        <p:spPr>
          <a:xfrm>
            <a:off x="5272088" y="5160963"/>
            <a:ext cx="1435100" cy="76200"/>
          </a:xfrm>
          <a:prstGeom prst="roundRect">
            <a:avLst>
              <a:gd name="adj" fmla="val 50000"/>
            </a:avLst>
          </a:prstGeom>
          <a:solidFill>
            <a:srgbClr val="A0BB0C"/>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0" name="Rounded Rectangle 4"/>
          <p:cNvSpPr/>
          <p:nvPr>
            <p:custDataLst>
              <p:tags r:id="rId4"/>
            </p:custDataLst>
          </p:nvPr>
        </p:nvSpPr>
        <p:spPr>
          <a:xfrm>
            <a:off x="7667625" y="2306638"/>
            <a:ext cx="2451100" cy="3187700"/>
          </a:xfrm>
          <a:prstGeom prst="roundRect">
            <a:avLst/>
          </a:prstGeom>
          <a:solidFill>
            <a:srgbClr val="F0F0F0">
              <a:alpha val="5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1" name="Round Same Side Corner Rectangle 5"/>
          <p:cNvSpPr/>
          <p:nvPr>
            <p:custDataLst>
              <p:tags r:id="rId5"/>
            </p:custDataLst>
          </p:nvPr>
        </p:nvSpPr>
        <p:spPr>
          <a:xfrm rot="10800000">
            <a:off x="8153400" y="2309813"/>
            <a:ext cx="1435100" cy="336550"/>
          </a:xfrm>
          <a:prstGeom prst="round2SameRect">
            <a:avLst>
              <a:gd name="adj1" fmla="val 50000"/>
              <a:gd name="adj2" fmla="val 0"/>
            </a:avLst>
          </a:prstGeom>
          <a:solidFill>
            <a:srgbClr val="44750F"/>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32" name="Rounded Rectangle 7"/>
          <p:cNvSpPr/>
          <p:nvPr>
            <p:custDataLst>
              <p:tags r:id="rId6"/>
            </p:custDataLst>
          </p:nvPr>
        </p:nvSpPr>
        <p:spPr>
          <a:xfrm>
            <a:off x="8154988" y="5160963"/>
            <a:ext cx="1435100" cy="76200"/>
          </a:xfrm>
          <a:prstGeom prst="roundRect">
            <a:avLst>
              <a:gd name="adj" fmla="val 50000"/>
            </a:avLst>
          </a:prstGeom>
          <a:solidFill>
            <a:srgbClr val="44750F"/>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6" name="Rounded Rectangle 4"/>
          <p:cNvSpPr/>
          <p:nvPr>
            <p:custDataLst>
              <p:tags r:id="rId7"/>
            </p:custDataLst>
          </p:nvPr>
        </p:nvSpPr>
        <p:spPr>
          <a:xfrm>
            <a:off x="1771650" y="2306638"/>
            <a:ext cx="2451100" cy="3187700"/>
          </a:xfrm>
          <a:prstGeom prst="roundRect">
            <a:avLst>
              <a:gd name="adj" fmla="val 18832"/>
            </a:avLst>
          </a:prstGeom>
          <a:solidFill>
            <a:srgbClr val="F0F0F0">
              <a:alpha val="5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7" name="Round Same Side Corner Rectangle 5"/>
          <p:cNvSpPr/>
          <p:nvPr>
            <p:custDataLst>
              <p:tags r:id="rId8"/>
            </p:custDataLst>
          </p:nvPr>
        </p:nvSpPr>
        <p:spPr>
          <a:xfrm rot="10800000">
            <a:off x="2257425" y="2309813"/>
            <a:ext cx="1435100" cy="336550"/>
          </a:xfrm>
          <a:prstGeom prst="round2SameRect">
            <a:avLst>
              <a:gd name="adj1" fmla="val 50000"/>
              <a:gd name="adj2" fmla="val 0"/>
            </a:avLst>
          </a:prstGeom>
          <a:solidFill>
            <a:srgbClr val="DECC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0366" name="文本框 137"/>
          <p:cNvSpPr txBox="1"/>
          <p:nvPr>
            <p:custDataLst>
              <p:tags r:id="rId9"/>
            </p:custDataLst>
          </p:nvPr>
        </p:nvSpPr>
        <p:spPr>
          <a:xfrm>
            <a:off x="2697163" y="2332038"/>
            <a:ext cx="515937" cy="368300"/>
          </a:xfrm>
          <a:prstGeom prst="rect">
            <a:avLst/>
          </a:prstGeom>
          <a:noFill/>
          <a:ln w="9525">
            <a:noFill/>
          </a:ln>
        </p:spPr>
        <p:txBody>
          <a:bodyPr wrap="square" anchor="t" anchorCtr="0">
            <a:spAutoFit/>
          </a:bodyPr>
          <a:p>
            <a:pPr algn="ctr"/>
            <a:r>
              <a:rPr lang="en-US" altLang="zh-CN">
                <a:solidFill>
                  <a:srgbClr val="FFFFFF"/>
                </a:solidFill>
                <a:latin typeface="微软雅黑" panose="020B0503020204020204" pitchFamily="34" charset="-122"/>
                <a:ea typeface="微软雅黑" panose="020B0503020204020204" pitchFamily="34" charset="-122"/>
              </a:rPr>
              <a:t>01</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0367" name="文本框 138"/>
          <p:cNvSpPr txBox="1"/>
          <p:nvPr>
            <p:custDataLst>
              <p:tags r:id="rId10"/>
            </p:custDataLst>
          </p:nvPr>
        </p:nvSpPr>
        <p:spPr>
          <a:xfrm>
            <a:off x="5640388" y="2332038"/>
            <a:ext cx="515937" cy="368300"/>
          </a:xfrm>
          <a:prstGeom prst="rect">
            <a:avLst/>
          </a:prstGeom>
          <a:noFill/>
          <a:ln w="9525">
            <a:noFill/>
          </a:ln>
        </p:spPr>
        <p:txBody>
          <a:bodyPr wrap="square" anchor="t" anchorCtr="0">
            <a:spAutoFit/>
          </a:bodyPr>
          <a:p>
            <a:pPr algn="ctr"/>
            <a:r>
              <a:rPr lang="en-US" altLang="zh-CN">
                <a:solidFill>
                  <a:srgbClr val="FFFFFF"/>
                </a:solidFill>
                <a:latin typeface="微软雅黑" panose="020B0503020204020204" pitchFamily="34" charset="-122"/>
                <a:ea typeface="微软雅黑" panose="020B0503020204020204" pitchFamily="34" charset="-122"/>
              </a:rPr>
              <a:t>02</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0368" name="文本框 139"/>
          <p:cNvSpPr txBox="1"/>
          <p:nvPr>
            <p:custDataLst>
              <p:tags r:id="rId11"/>
            </p:custDataLst>
          </p:nvPr>
        </p:nvSpPr>
        <p:spPr>
          <a:xfrm>
            <a:off x="8593138" y="2332038"/>
            <a:ext cx="517525" cy="368300"/>
          </a:xfrm>
          <a:prstGeom prst="rect">
            <a:avLst/>
          </a:prstGeom>
          <a:noFill/>
          <a:ln w="9525">
            <a:noFill/>
          </a:ln>
        </p:spPr>
        <p:txBody>
          <a:bodyPr wrap="square" anchor="t" anchorCtr="0">
            <a:spAutoFit/>
          </a:bodyPr>
          <a:p>
            <a:pPr algn="ctr"/>
            <a:r>
              <a:rPr lang="en-US" altLang="zh-CN">
                <a:solidFill>
                  <a:srgbClr val="FFFFFF"/>
                </a:solidFill>
                <a:latin typeface="微软雅黑" panose="020B0503020204020204" pitchFamily="34" charset="-122"/>
                <a:ea typeface="微软雅黑" panose="020B0503020204020204" pitchFamily="34" charset="-122"/>
              </a:rPr>
              <a:t>03</a:t>
            </a: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42" name="文本框 141"/>
          <p:cNvSpPr txBox="1"/>
          <p:nvPr>
            <p:custDataLst>
              <p:tags r:id="rId12"/>
            </p:custDataLst>
          </p:nvPr>
        </p:nvSpPr>
        <p:spPr>
          <a:xfrm>
            <a:off x="1854200" y="2771775"/>
            <a:ext cx="2283460" cy="2320925"/>
          </a:xfrm>
          <a:prstGeom prst="rect">
            <a:avLst/>
          </a:prstGeom>
          <a:noFill/>
        </p:spPr>
        <p:txBody>
          <a:bodyPr wrap="square" rtlCol="0"/>
          <a:p>
            <a:pPr marR="0" algn="just" defTabSz="914400">
              <a:lnSpc>
                <a:spcPct val="120000"/>
              </a:lnSpc>
              <a:spcBef>
                <a:spcPts val="0"/>
              </a:spcBef>
              <a:spcAft>
                <a:spcPts val="0"/>
              </a:spcAft>
              <a:buClrTx/>
              <a:buSzTx/>
              <a:buFontTx/>
              <a:defRPr/>
            </a:pPr>
            <a:r>
              <a:rPr kumimoji="0" lang="zh-CN" altLang="en-US" sz="1400" kern="1200" cap="none" spc="150" normalizeH="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rPr>
              <a:t>（1）沟通的功能</a:t>
            </a:r>
            <a:endParaRPr kumimoji="0" lang="zh-CN" altLang="en-US" sz="1400" kern="1200" cap="none" spc="150" normalizeH="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R="0" algn="just" defTabSz="914400">
              <a:lnSpc>
                <a:spcPct val="120000"/>
              </a:lnSpc>
              <a:spcBef>
                <a:spcPts val="0"/>
              </a:spcBef>
              <a:spcAft>
                <a:spcPts val="0"/>
              </a:spcAft>
              <a:buClrTx/>
              <a:buSzTx/>
              <a:buFontTx/>
              <a:defRPr/>
            </a:pPr>
            <a:r>
              <a:rPr kumimoji="0" lang="zh-CN" altLang="en-US" sz="1400" kern="1200" cap="none" spc="150" normalizeH="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rPr>
              <a:t>在群体或组织中，沟通有四种主要功能：控制、激励、情绪表达和信息传递。</a:t>
            </a:r>
            <a:endParaRPr kumimoji="0" lang="zh-CN" altLang="en-US" sz="1400" kern="1200" cap="none" spc="150" normalizeH="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43" name="Rounded Rectangle 7"/>
          <p:cNvSpPr/>
          <p:nvPr>
            <p:custDataLst>
              <p:tags r:id="rId13"/>
            </p:custDataLst>
          </p:nvPr>
        </p:nvSpPr>
        <p:spPr>
          <a:xfrm>
            <a:off x="2336800" y="5160963"/>
            <a:ext cx="1435100" cy="76200"/>
          </a:xfrm>
          <a:prstGeom prst="roundRect">
            <a:avLst>
              <a:gd name="adj" fmla="val 50000"/>
            </a:avLst>
          </a:prstGeom>
          <a:solidFill>
            <a:srgbClr val="DECC00"/>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44" name="文本框 143"/>
          <p:cNvSpPr txBox="1"/>
          <p:nvPr>
            <p:custDataLst>
              <p:tags r:id="rId14"/>
            </p:custDataLst>
          </p:nvPr>
        </p:nvSpPr>
        <p:spPr>
          <a:xfrm>
            <a:off x="4869180" y="2843530"/>
            <a:ext cx="2207260" cy="2237105"/>
          </a:xfrm>
          <a:prstGeom prst="rect">
            <a:avLst/>
          </a:prstGeom>
          <a:noFill/>
        </p:spPr>
        <p:txBody>
          <a:bodyPr wrap="square" rtlCol="0"/>
          <a:p>
            <a:pPr marR="0" algn="just" defTabSz="914400">
              <a:lnSpc>
                <a:spcPct val="120000"/>
              </a:lnSpc>
              <a:spcBef>
                <a:spcPts val="0"/>
              </a:spcBef>
              <a:spcAft>
                <a:spcPts val="0"/>
              </a:spcAft>
              <a:buClrTx/>
              <a:buSzTx/>
              <a:buFontTx/>
              <a:defRPr/>
            </a:pPr>
            <a:r>
              <a:rPr kumimoji="0" lang="zh-CN" altLang="en-US" sz="1400" spc="10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rPr>
              <a:t>（2）沟通的方向</a:t>
            </a:r>
            <a:endParaRPr kumimoji="0" lang="zh-CN" altLang="en-US" sz="1400" spc="10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R="0" algn="just" defTabSz="914400">
              <a:lnSpc>
                <a:spcPct val="120000"/>
              </a:lnSpc>
              <a:spcBef>
                <a:spcPts val="0"/>
              </a:spcBef>
              <a:spcAft>
                <a:spcPts val="0"/>
              </a:spcAft>
              <a:buClrTx/>
              <a:buSzTx/>
              <a:buFontTx/>
              <a:defRPr/>
            </a:pPr>
            <a:r>
              <a:rPr kumimoji="0" lang="zh-CN" altLang="en-US" sz="1400" spc="10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rPr>
              <a:t>沟通的方向可以是垂直的，也可以是水平的。垂直维度还可以进一步划分为自上而下和自下而上两种。</a:t>
            </a:r>
            <a:endParaRPr kumimoji="0" lang="zh-CN" altLang="en-US" sz="1400" spc="10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145" name="文本框 144"/>
          <p:cNvSpPr txBox="1"/>
          <p:nvPr>
            <p:custDataLst>
              <p:tags r:id="rId15"/>
            </p:custDataLst>
          </p:nvPr>
        </p:nvSpPr>
        <p:spPr>
          <a:xfrm>
            <a:off x="7741285" y="2843530"/>
            <a:ext cx="2306320" cy="2145030"/>
          </a:xfrm>
          <a:prstGeom prst="rect">
            <a:avLst/>
          </a:prstGeom>
          <a:noFill/>
        </p:spPr>
        <p:txBody>
          <a:bodyPr wrap="square" rtlCol="0"/>
          <a:p>
            <a:pPr marR="0" algn="just" defTabSz="914400">
              <a:lnSpc>
                <a:spcPct val="120000"/>
              </a:lnSpc>
              <a:spcBef>
                <a:spcPts val="0"/>
              </a:spcBef>
              <a:spcAft>
                <a:spcPts val="0"/>
              </a:spcAft>
              <a:buClrTx/>
              <a:buSzTx/>
              <a:buFontTx/>
              <a:defRPr/>
            </a:pPr>
            <a:r>
              <a:rPr kumimoji="0" lang="zh-CN" altLang="en-US" sz="1400" kern="1200" cap="none" spc="150" normalizeH="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rPr>
              <a:t>（3）沟通的类型和渠道</a:t>
            </a:r>
            <a:endParaRPr kumimoji="0" lang="zh-CN" altLang="en-US" sz="1400" kern="1200" cap="none" spc="150" normalizeH="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endParaRPr>
          </a:p>
          <a:p>
            <a:pPr marR="0" algn="just" defTabSz="914400">
              <a:lnSpc>
                <a:spcPct val="120000"/>
              </a:lnSpc>
              <a:spcBef>
                <a:spcPts val="0"/>
              </a:spcBef>
              <a:spcAft>
                <a:spcPts val="0"/>
              </a:spcAft>
              <a:buClrTx/>
              <a:buSzTx/>
              <a:buFontTx/>
              <a:defRPr/>
            </a:pPr>
            <a:r>
              <a:rPr kumimoji="0" lang="zh-CN" altLang="en-US" sz="1400" kern="1200" cap="none" spc="150" normalizeH="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rPr>
              <a:t>从管理学的角度，最主要的分类有两种：在人际沟通层面上的语言沟通与非语言沟通；在组织层面上的正是沟通与非正式沟通。</a:t>
            </a:r>
            <a:endParaRPr kumimoji="0" lang="zh-CN" altLang="en-US" sz="1400" kern="1200" cap="none" spc="150" normalizeH="0" noProof="0">
              <a:solidFill>
                <a:schemeClr val="tx1">
                  <a:lumMod val="75000"/>
                  <a:lumOff val="25000"/>
                </a:schemeClr>
              </a:solidFill>
              <a:latin typeface="微软雅黑" panose="020B0503020204020204" pitchFamily="34" charset="-122"/>
              <a:ea typeface="微软雅黑" panose="020B0503020204020204" pitchFamily="34" charset="-122"/>
              <a:cs typeface="+mn-cs"/>
              <a:sym typeface="Calibri" panose="020F0502020204030204" pitchFamily="34" charset="0"/>
            </a:endParaRPr>
          </a:p>
        </p:txBody>
      </p:sp>
      <p:sp>
        <p:nvSpPr>
          <p:cNvPr id="4" name="Title 6"/>
          <p:cNvSpPr txBox="1"/>
          <p:nvPr>
            <p:custDataLst>
              <p:tags r:id="rId16"/>
            </p:custDataLst>
          </p:nvPr>
        </p:nvSpPr>
        <p:spPr>
          <a:xfrm>
            <a:off x="1703705" y="1602740"/>
            <a:ext cx="8207375" cy="4318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5. 沟通</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fade">
                                      <p:cBhvr>
                                        <p:cTn id="7" dur="500"/>
                                        <p:tgtEl>
                                          <p:spTgt spid="1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4"/>
                                        </p:tgtEl>
                                        <p:attrNameLst>
                                          <p:attrName>style.visibility</p:attrName>
                                        </p:attrNameLst>
                                      </p:cBhvr>
                                      <p:to>
                                        <p:strVal val="visible"/>
                                      </p:to>
                                    </p:set>
                                    <p:animEffect transition="in" filter="fade">
                                      <p:cBhvr>
                                        <p:cTn id="11" dur="500"/>
                                        <p:tgtEl>
                                          <p:spTgt spid="14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5"/>
                                        </p:tgtEl>
                                        <p:attrNameLst>
                                          <p:attrName>style.visibility</p:attrName>
                                        </p:attrNameLst>
                                      </p:cBhvr>
                                      <p:to>
                                        <p:strVal val="visible"/>
                                      </p:to>
                                    </p:set>
                                    <p:animEffect transition="in" filter="fade">
                                      <p:cBhvr>
                                        <p:cTn id="15" dur="500"/>
                                        <p:tgtEl>
                                          <p:spTgt spid="145"/>
                                        </p:tgtEl>
                                      </p:cBhvr>
                                    </p:animEffect>
                                  </p:childTnLst>
                                </p:cTn>
                              </p:par>
                            </p:childTnLst>
                          </p:cTn>
                        </p:par>
                        <p:par>
                          <p:cTn id="16" fill="hold">
                            <p:stCondLst>
                              <p:cond delay="1500"/>
                            </p:stCondLst>
                            <p:childTnLst>
                              <p:par>
                                <p:cTn id="17" presetID="29"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ppt_x</p:attrName>
                                        </p:attrNameLst>
                                      </p:cBhvr>
                                      <p:tavLst>
                                        <p:tav tm="0">
                                          <p:val>
                                            <p:strVal val="#ppt_x-.2"/>
                                          </p:val>
                                        </p:tav>
                                        <p:tav tm="100000">
                                          <p:val>
                                            <p:strVal val="#ppt_x"/>
                                          </p:val>
                                        </p:tav>
                                      </p:tavLst>
                                    </p:anim>
                                    <p:anim calcmode="lin" valueType="num">
                                      <p:cBhvr>
                                        <p:cTn id="20"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p:bldP spid="144" grpId="0"/>
      <p:bldP spid="145"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7" name="Title 6"/>
          <p:cNvSpPr txBox="1"/>
          <p:nvPr>
            <p:custDataLst>
              <p:tags r:id="rId13"/>
            </p:custDataLst>
          </p:nvPr>
        </p:nvSpPr>
        <p:spPr>
          <a:xfrm>
            <a:off x="1271270" y="2348865"/>
            <a:ext cx="9986645" cy="316039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6. 企业文化</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企业文化作为一种亚文化，是从属于组织文化的一个子概念，它是企业在长期的生产经营实践中所创造和形成的、具有本企业特色的精神：包括价值观念、道德标准、行为规范、员工文化素质，以及蕴含在企业制度、企业形象和企业产品之中的文化特色。其中价值观念（具体凝结为企业理念和企业精神）是企业文化的核心内容。</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企业文化所需达到的目标是：培育高效能的企业经营团队，以实现价值共守、精神共通、情感共流和命运共担。</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1682" name="组合 7"/>
          <p:cNvGrpSpPr/>
          <p:nvPr/>
        </p:nvGrpSpPr>
        <p:grpSpPr>
          <a:xfrm>
            <a:off x="1979930" y="1812925"/>
            <a:ext cx="8159750" cy="3232150"/>
            <a:chOff x="6403" y="547"/>
            <a:chExt cx="12139" cy="9676"/>
          </a:xfrm>
        </p:grpSpPr>
        <p:sp>
          <p:nvSpPr>
            <p:cNvPr id="4" name="矩形 3"/>
            <p:cNvSpPr/>
            <p:nvPr>
              <p:custDataLst>
                <p:tags r:id="rId1"/>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2"/>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3">
            <a:clrChange>
              <a:clrFrom>
                <a:srgbClr val="FFFFFF"/>
              </a:clrFrom>
              <a:clrTo>
                <a:srgbClr val="FFFFFF">
                  <a:alpha val="0"/>
                </a:srgbClr>
              </a:clrTo>
            </a:clrChange>
          </a:blip>
          <a:stretch>
            <a:fillRect/>
          </a:stretch>
        </p:blipFill>
        <p:spPr>
          <a:xfrm rot="6720000">
            <a:off x="1852930" y="1816100"/>
            <a:ext cx="838200" cy="682625"/>
          </a:xfrm>
          <a:prstGeom prst="rect">
            <a:avLst/>
          </a:prstGeom>
          <a:noFill/>
          <a:ln w="9525">
            <a:noFill/>
          </a:ln>
        </p:spPr>
      </p:pic>
      <p:pic>
        <p:nvPicPr>
          <p:cNvPr id="71686" name="图片 9"/>
          <p:cNvPicPr>
            <a:picLocks noChangeAspect="1"/>
          </p:cNvPicPr>
          <p:nvPr/>
        </p:nvPicPr>
        <p:blipFill>
          <a:blip r:embed="rId4">
            <a:clrChange>
              <a:clrFrom>
                <a:srgbClr val="FFFFFF"/>
              </a:clrFrom>
              <a:clrTo>
                <a:srgbClr val="FFFFFF">
                  <a:alpha val="0"/>
                </a:srgbClr>
              </a:clrTo>
            </a:clrChange>
          </a:blip>
          <a:stretch>
            <a:fillRect/>
          </a:stretch>
        </p:blipFill>
        <p:spPr>
          <a:xfrm>
            <a:off x="9406255" y="4371975"/>
            <a:ext cx="733425" cy="673100"/>
          </a:xfrm>
          <a:prstGeom prst="rect">
            <a:avLst/>
          </a:prstGeom>
          <a:noFill/>
          <a:ln w="9525">
            <a:noFill/>
          </a:ln>
        </p:spPr>
      </p:pic>
      <p:sp>
        <p:nvSpPr>
          <p:cNvPr id="71687" name="文本框 5"/>
          <p:cNvSpPr txBox="1"/>
          <p:nvPr>
            <p:custDataLst>
              <p:tags r:id="rId5"/>
            </p:custDataLst>
          </p:nvPr>
        </p:nvSpPr>
        <p:spPr>
          <a:xfrm>
            <a:off x="2463800" y="2924810"/>
            <a:ext cx="7191375" cy="1270000"/>
          </a:xfrm>
          <a:prstGeom prst="rect">
            <a:avLst/>
          </a:prstGeom>
          <a:noFill/>
          <a:ln w="9525">
            <a:noFill/>
          </a:ln>
        </p:spPr>
        <p:txBody>
          <a:bodyPr wrap="square" lIns="101600" tIns="0" rIns="82550" bIns="0" anchor="ctr" anchorCtr="0"/>
          <a:p>
            <a:pPr marL="361950" indent="-361950" algn="ctr" fontAlgn="ctr">
              <a:lnSpc>
                <a:spcPct val="130000"/>
              </a:lnSpc>
              <a:spcBef>
                <a:spcPts val="1000"/>
              </a:spcBef>
              <a:buClr>
                <a:srgbClr val="175094"/>
              </a:buClr>
              <a:buSzPct val="100000"/>
              <a:buFont typeface="WPS-Bullets" pitchFamily="2" charset="0"/>
              <a:buChar char=""/>
            </a:pPr>
            <a:r>
              <a:rPr lang="en-US" altLang="zh-CN" sz="3600">
                <a:solidFill>
                  <a:srgbClr val="175094"/>
                </a:solidFill>
                <a:latin typeface="微软雅黑" panose="020B0503020204020204" pitchFamily="34" charset="-122"/>
                <a:ea typeface="微软雅黑" panose="020B0503020204020204" pitchFamily="34" charset="-122"/>
              </a:rPr>
              <a:t> </a:t>
            </a:r>
            <a:r>
              <a:rPr lang="zh-CN" altLang="en-US" sz="3600">
                <a:solidFill>
                  <a:srgbClr val="175094"/>
                </a:solidFill>
                <a:latin typeface="微软雅黑" panose="020B0503020204020204" pitchFamily="34" charset="-122"/>
                <a:ea typeface="微软雅黑" panose="020B0503020204020204" pitchFamily="34" charset="-122"/>
              </a:rPr>
              <a:t>项目二　销售预算与财务管控</a:t>
            </a:r>
            <a:endParaRPr lang="zh-CN" altLang="en-US" sz="3600">
              <a:solidFill>
                <a:srgbClr val="175094"/>
              </a:solidFill>
              <a:latin typeface="微软雅黑" panose="020B0503020204020204" pitchFamily="34" charset="-122"/>
              <a:ea typeface="微软雅黑" panose="020B0503020204020204" pitchFamily="34" charset="-122"/>
            </a:endParaRPr>
          </a:p>
        </p:txBody>
      </p:sp>
    </p:spTree>
    <p:custDataLst>
      <p:tags r:id="rId6"/>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9" name="组合 78"/>
          <p:cNvGrpSpPr/>
          <p:nvPr/>
        </p:nvGrpSpPr>
        <p:grpSpPr>
          <a:xfrm>
            <a:off x="3662363" y="3722053"/>
            <a:ext cx="8035925" cy="595312"/>
            <a:chOff x="5767" y="3262"/>
            <a:chExt cx="12656" cy="937"/>
          </a:xfrm>
        </p:grpSpPr>
        <p:sp>
          <p:nvSpPr>
            <p:cNvPr id="52" name="矩形 51"/>
            <p:cNvSpPr/>
            <p:nvPr>
              <p:custDataLst>
                <p:tags r:id="rId1"/>
              </p:custDataLst>
            </p:nvPr>
          </p:nvSpPr>
          <p:spPr>
            <a:xfrm>
              <a:off x="6992" y="3285"/>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销售业务与结算</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56" name="圆角矩形 55"/>
            <p:cNvSpPr/>
            <p:nvPr>
              <p:custDataLst>
                <p:tags r:id="rId2"/>
              </p:custDataLst>
            </p:nvPr>
          </p:nvSpPr>
          <p:spPr bwMode="auto">
            <a:xfrm>
              <a:off x="5767" y="3396"/>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3</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矩形 34"/>
            <p:cNvSpPr/>
            <p:nvPr>
              <p:custDataLst>
                <p:tags r:id="rId3"/>
              </p:custDataLst>
            </p:nvPr>
          </p:nvSpPr>
          <p:spPr>
            <a:xfrm>
              <a:off x="13321" y="3262"/>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销售管理</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36" name="圆角矩形 35"/>
            <p:cNvSpPr/>
            <p:nvPr>
              <p:custDataLst>
                <p:tags r:id="rId4"/>
              </p:custDataLst>
            </p:nvPr>
          </p:nvSpPr>
          <p:spPr bwMode="auto">
            <a:xfrm>
              <a:off x="12096" y="3373"/>
              <a:ext cx="907" cy="737"/>
            </a:xfrm>
            <a:prstGeom prst="roundRect">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4</a:t>
              </a:r>
              <a:endParaRPr kumimoji="0" lang="en-US" altLang="zh-CN" sz="2000" i="0" u="none" strike="noStrike" kern="1200" cap="none" spc="0" normalizeH="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70" name="组合 69"/>
          <p:cNvGrpSpPr/>
          <p:nvPr/>
        </p:nvGrpSpPr>
        <p:grpSpPr>
          <a:xfrm>
            <a:off x="3663950" y="2408238"/>
            <a:ext cx="8035925" cy="595312"/>
            <a:chOff x="5769" y="2098"/>
            <a:chExt cx="12656" cy="937"/>
          </a:xfrm>
        </p:grpSpPr>
        <p:sp>
          <p:nvSpPr>
            <p:cNvPr id="28" name="矩形 27"/>
            <p:cNvSpPr/>
            <p:nvPr>
              <p:custDataLst>
                <p:tags r:id="rId5"/>
              </p:custDataLst>
            </p:nvPr>
          </p:nvSpPr>
          <p:spPr>
            <a:xfrm>
              <a:off x="6994" y="2121"/>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市场调研与预测</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29" name="圆角矩形 28"/>
            <p:cNvSpPr/>
            <p:nvPr>
              <p:custDataLst>
                <p:tags r:id="rId6"/>
              </p:custDataLst>
            </p:nvPr>
          </p:nvSpPr>
          <p:spPr bwMode="auto">
            <a:xfrm>
              <a:off x="5769" y="2232"/>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1</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sp>
          <p:nvSpPr>
            <p:cNvPr id="44" name="矩形 43"/>
            <p:cNvSpPr/>
            <p:nvPr>
              <p:custDataLst>
                <p:tags r:id="rId7"/>
              </p:custDataLst>
            </p:nvPr>
          </p:nvSpPr>
          <p:spPr>
            <a:xfrm>
              <a:off x="13323" y="2098"/>
              <a:ext cx="5102" cy="914"/>
            </a:xfrm>
            <a:prstGeom prst="rect">
              <a:avLst/>
            </a:prstGeom>
            <a:effectLst/>
          </p:spPr>
          <p:txBody>
            <a:bodyPr wrap="square" anchor="ctr" anchorCtr="0">
              <a:normAutofit/>
            </a:bodyPr>
            <a:p>
              <a:pPr marL="0" marR="0" lvl="0" indent="0" algn="just" defTabSz="914400" rtl="0" fontAlgn="auto">
                <a:lnSpc>
                  <a:spcPct val="100000"/>
                </a:lnSpc>
                <a:spcBef>
                  <a:spcPts val="0"/>
                </a:spcBef>
                <a:spcAft>
                  <a:spcPts val="0"/>
                </a:spcAft>
                <a:buClrTx/>
                <a:buSzTx/>
                <a:buFontTx/>
                <a:buNone/>
                <a:defRPr/>
              </a:pPr>
              <a:r>
                <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rPr>
                <a:t>营销策划</a:t>
              </a:r>
              <a:endParaRPr lang="zh-CN" altLang="en-US" sz="2000" strike="noStrike" spc="200" noProof="1" dirty="0">
                <a:solidFill>
                  <a:schemeClr val="tx1">
                    <a:lumMod val="75000"/>
                    <a:lumOff val="25000"/>
                  </a:schemeClr>
                </a:solidFill>
                <a:uFillTx/>
                <a:latin typeface="微软雅黑" panose="020B0503020204020204" pitchFamily="34" charset="-122"/>
                <a:ea typeface="微软雅黑" panose="020B0503020204020204" pitchFamily="34" charset="-122"/>
                <a:cs typeface="+mn-cs"/>
                <a:sym typeface="+mn-ea"/>
              </a:endParaRPr>
            </a:p>
          </p:txBody>
        </p:sp>
        <p:sp>
          <p:nvSpPr>
            <p:cNvPr id="45" name="圆角矩形 44"/>
            <p:cNvSpPr/>
            <p:nvPr>
              <p:custDataLst>
                <p:tags r:id="rId8"/>
              </p:custDataLst>
            </p:nvPr>
          </p:nvSpPr>
          <p:spPr bwMode="auto">
            <a:xfrm>
              <a:off x="12098" y="2209"/>
              <a:ext cx="907" cy="737"/>
            </a:xfrm>
            <a:prstGeom prst="roundRect">
              <a:avLst/>
            </a:prstGeom>
            <a:solidFill>
              <a:schemeClr val="accent1">
                <a:lumMod val="40000"/>
                <a:lumOff val="60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rPr>
                <a:t>2</a:t>
              </a:r>
              <a:endParaRPr kumimoji="0" lang="en-US" altLang="zh-CN" sz="2000" i="0" u="none" strike="noStrike" kern="1200" cap="none" spc="0" normalizeH="0" noProof="0" dirty="0">
                <a:ln>
                  <a:noFill/>
                </a:ln>
                <a:solidFill>
                  <a:srgbClr val="175094"/>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8639" name="组合 64"/>
          <p:cNvGrpSpPr/>
          <p:nvPr/>
        </p:nvGrpSpPr>
        <p:grpSpPr>
          <a:xfrm>
            <a:off x="87313" y="2536825"/>
            <a:ext cx="2640012" cy="1785938"/>
            <a:chOff x="415" y="3448"/>
            <a:chExt cx="3992" cy="2528"/>
          </a:xfrm>
        </p:grpSpPr>
        <p:sp>
          <p:nvSpPr>
            <p:cNvPr id="61" name="Freeform 6"/>
            <p:cNvSpPr/>
            <p:nvPr>
              <p:custDataLst>
                <p:tags r:id="rId9"/>
              </p:custDataLst>
            </p:nvPr>
          </p:nvSpPr>
          <p:spPr bwMode="auto">
            <a:xfrm>
              <a:off x="415" y="3448"/>
              <a:ext cx="3992" cy="2528"/>
            </a:xfrm>
            <a:prstGeom prst="rect">
              <a:avLst/>
            </a:prstGeom>
            <a:solidFill>
              <a:srgbClr val="EAF1F7"/>
            </a:solidFill>
            <a:ln w="0">
              <a:no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757070"/>
                </a:solidFill>
                <a:effectLst/>
                <a:uLnTx/>
                <a:uFillTx/>
                <a:latin typeface="等线" panose="02010600030101010101" charset="-122"/>
                <a:ea typeface="等线" panose="02010600030101010101" charset="-122"/>
                <a:cs typeface="+mn-cs"/>
              </a:endParaRPr>
            </a:p>
          </p:txBody>
        </p:sp>
        <p:sp>
          <p:nvSpPr>
            <p:cNvPr id="63" name="文本框 62"/>
            <p:cNvSpPr txBox="1"/>
            <p:nvPr>
              <p:custDataLst>
                <p:tags r:id="rId10"/>
              </p:custDataLst>
            </p:nvPr>
          </p:nvSpPr>
          <p:spPr>
            <a:xfrm>
              <a:off x="707" y="3906"/>
              <a:ext cx="3410" cy="1582"/>
            </a:xfrm>
            <a:prstGeom prst="rect">
              <a:avLst/>
            </a:prstGeom>
            <a:noFill/>
          </p:spPr>
          <p:txBody>
            <a:bodyPr wrap="square" rtlCol="0"/>
            <a:p>
              <a:pPr algn="ctr"/>
              <a:r>
                <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rPr>
                <a:t>目录</a:t>
              </a:r>
              <a:endParaRPr lang="zh-CN" altLang="en-US" sz="6000" spc="280" noProof="0" dirty="0">
                <a:solidFill>
                  <a:srgbClr val="175094"/>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4" name="Freeform 11"/>
            <p:cNvSpPr/>
            <p:nvPr>
              <p:custDataLst>
                <p:tags r:id="rId11"/>
              </p:custDataLst>
            </p:nvPr>
          </p:nvSpPr>
          <p:spPr bwMode="auto">
            <a:xfrm>
              <a:off x="637" y="3675"/>
              <a:ext cx="3562" cy="2100"/>
            </a:xfrm>
            <a:prstGeom prst="rect">
              <a:avLst/>
            </a:prstGeom>
            <a:noFill/>
            <a:ln w="19050">
              <a:solidFill>
                <a:srgbClr val="7AAEDC"/>
              </a:solidFill>
              <a:prstDash val="solid"/>
              <a:round/>
            </a:ln>
          </p:spPr>
          <p:txBody>
            <a:bodyPr vert="horz" wrap="square" lIns="121913" tIns="60956" rIns="121913" bIns="60956" numCol="1" anchor="t" anchorCtr="0" compatLnSpc="1"/>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757070"/>
                </a:solidFill>
                <a:effectLst/>
                <a:uLnTx/>
                <a:uFillTx/>
                <a:latin typeface="等线" panose="02010600030101010101" charset="-122"/>
                <a:ea typeface="等线" panose="02010600030101010101" charset="-122"/>
                <a:cs typeface="+mn-cs"/>
              </a:endParaRPr>
            </a:p>
          </p:txBody>
        </p:sp>
      </p:grpSp>
    </p:spTree>
    <p:custDataLst>
      <p:tags r:id="rId1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 calcmode="lin" valueType="num">
                                      <p:cBhvr>
                                        <p:cTn id="12" dur="500"/>
                                        <p:tgtEl>
                                          <p:spTgt spid="79"/>
                                        </p:tgtEl>
                                        <p:attrNameLst>
                                          <p:attrName>ppt_y</p:attrName>
                                        </p:attrNameLst>
                                      </p:cBhvr>
                                      <p:tavLst>
                                        <p:tav tm="0">
                                          <p:val>
                                            <p:strVal val="#ppt_y+#ppt_h*1.125000"/>
                                          </p:val>
                                        </p:tav>
                                        <p:tav tm="100000">
                                          <p:val>
                                            <p:strVal val="#ppt_y"/>
                                          </p:val>
                                        </p:tav>
                                      </p:tavLst>
                                    </p:anim>
                                    <p:animEffect transition="in" filter="wipe(up)">
                                      <p:cBhvr>
                                        <p:cTn id="13"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575050" y="2708910"/>
            <a:ext cx="5694680" cy="72390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任务一销售预算的编制</a:t>
            </a:r>
            <a:endPar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88066"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01" name="组合 100"/>
          <p:cNvGrpSpPr/>
          <p:nvPr/>
        </p:nvGrpSpPr>
        <p:grpSpPr>
          <a:xfrm>
            <a:off x="1039813" y="2534920"/>
            <a:ext cx="1633537" cy="1968500"/>
            <a:chOff x="3832" y="4164"/>
            <a:chExt cx="2574" cy="3100"/>
          </a:xfrm>
        </p:grpSpPr>
        <p:sp>
          <p:nvSpPr>
            <p:cNvPr id="9" name="同心圆 8"/>
            <p:cNvSpPr/>
            <p:nvPr>
              <p:custDataLst>
                <p:tags r:id="rId1"/>
              </p:custDataLst>
            </p:nvPr>
          </p:nvSpPr>
          <p:spPr>
            <a:xfrm>
              <a:off x="3831" y="4689"/>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10" name="任意多边形 9"/>
            <p:cNvSpPr/>
            <p:nvPr>
              <p:custDataLst>
                <p:tags r:id="rId2"/>
              </p:custDataLst>
            </p:nvPr>
          </p:nvSpPr>
          <p:spPr>
            <a:xfrm>
              <a:off x="4349" y="4689"/>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11" name="椭圆 10"/>
            <p:cNvSpPr/>
            <p:nvPr>
              <p:custDataLst>
                <p:tags r:id="rId3"/>
              </p:custDataLst>
            </p:nvPr>
          </p:nvSpPr>
          <p:spPr>
            <a:xfrm>
              <a:off x="4812" y="4164"/>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12" name="同心圆 11"/>
            <p:cNvSpPr/>
            <p:nvPr>
              <p:custDataLst>
                <p:tags r:id="rId4"/>
              </p:custDataLst>
            </p:nvPr>
          </p:nvSpPr>
          <p:spPr>
            <a:xfrm>
              <a:off x="4009" y="4866"/>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13" name="文本框 12"/>
            <p:cNvSpPr txBox="1"/>
            <p:nvPr>
              <p:custDataLst>
                <p:tags r:id="rId5"/>
              </p:custDataLst>
            </p:nvPr>
          </p:nvSpPr>
          <p:spPr>
            <a:xfrm>
              <a:off x="4860" y="4211"/>
              <a:ext cx="518" cy="518"/>
            </a:xfrm>
            <a:prstGeom prst="rect">
              <a:avLst/>
            </a:prstGeom>
            <a:noFill/>
          </p:spPr>
          <p:txBody>
            <a:bodyPr wrap="square" rtlCol="0">
              <a:normAutofit fontScale="90000" lnSpcReduction="10000"/>
            </a:bodyPr>
            <a:p>
              <a:pPr algn="ctr"/>
              <a:r>
                <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rPr>
                <a:t>1</a:t>
              </a:r>
              <a:endPar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15"/>
            <p:cNvSpPr txBox="1"/>
            <p:nvPr>
              <p:custDataLst>
                <p:tags r:id="rId6"/>
              </p:custDataLst>
            </p:nvPr>
          </p:nvSpPr>
          <p:spPr>
            <a:xfrm>
              <a:off x="4124" y="5450"/>
              <a:ext cx="1987" cy="1053"/>
            </a:xfrm>
            <a:prstGeom prst="rect">
              <a:avLst/>
            </a:prstGeom>
            <a:noFill/>
          </p:spPr>
          <p:txBody>
            <a:bodyPr wrap="square" rtlCol="0" anchor="ctr" anchorCtr="0"/>
            <a:p>
              <a:pPr algn="just">
                <a:lnSpc>
                  <a:spcPct val="120000"/>
                </a:lnSpc>
                <a:spcBef>
                  <a:spcPts val="0"/>
                </a:spcBef>
                <a:spcAft>
                  <a:spcPts val="0"/>
                </a:spcAft>
                <a:buSzPct val="100000"/>
              </a:pPr>
              <a:r>
                <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rPr>
                <a:t>市场分析、销售预测</a:t>
              </a:r>
              <a:endPar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endParaRPr>
            </a:p>
          </p:txBody>
        </p:sp>
      </p:grpSp>
      <p:grpSp>
        <p:nvGrpSpPr>
          <p:cNvPr id="102" name="组合 101"/>
          <p:cNvGrpSpPr/>
          <p:nvPr/>
        </p:nvGrpSpPr>
        <p:grpSpPr>
          <a:xfrm>
            <a:off x="3751263" y="2534920"/>
            <a:ext cx="1635125" cy="1968500"/>
            <a:chOff x="8103" y="4164"/>
            <a:chExt cx="2574" cy="3100"/>
          </a:xfrm>
        </p:grpSpPr>
        <p:sp>
          <p:nvSpPr>
            <p:cNvPr id="18" name="同心圆 17"/>
            <p:cNvSpPr/>
            <p:nvPr>
              <p:custDataLst>
                <p:tags r:id="rId7"/>
              </p:custDataLst>
            </p:nvPr>
          </p:nvSpPr>
          <p:spPr>
            <a:xfrm>
              <a:off x="8103" y="4689"/>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22" name="任意多边形 21"/>
            <p:cNvSpPr/>
            <p:nvPr>
              <p:custDataLst>
                <p:tags r:id="rId8"/>
              </p:custDataLst>
            </p:nvPr>
          </p:nvSpPr>
          <p:spPr>
            <a:xfrm>
              <a:off x="8620" y="4689"/>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27" name="椭圆 26"/>
            <p:cNvSpPr/>
            <p:nvPr>
              <p:custDataLst>
                <p:tags r:id="rId9"/>
              </p:custDataLst>
            </p:nvPr>
          </p:nvSpPr>
          <p:spPr>
            <a:xfrm>
              <a:off x="9082" y="4164"/>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29" name="同心圆 28"/>
            <p:cNvSpPr/>
            <p:nvPr>
              <p:custDataLst>
                <p:tags r:id="rId10"/>
              </p:custDataLst>
            </p:nvPr>
          </p:nvSpPr>
          <p:spPr>
            <a:xfrm>
              <a:off x="8280" y="4866"/>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37" name="文本框 36"/>
            <p:cNvSpPr txBox="1"/>
            <p:nvPr>
              <p:custDataLst>
                <p:tags r:id="rId11"/>
              </p:custDataLst>
            </p:nvPr>
          </p:nvSpPr>
          <p:spPr>
            <a:xfrm>
              <a:off x="9130" y="4211"/>
              <a:ext cx="518" cy="518"/>
            </a:xfrm>
            <a:prstGeom prst="rect">
              <a:avLst/>
            </a:prstGeom>
            <a:noFill/>
          </p:spPr>
          <p:txBody>
            <a:bodyPr wrap="square" rtlCol="0">
              <a:normAutofit fontScale="90000" lnSpcReduction="10000"/>
            </a:bodyPr>
            <a:p>
              <a:pPr algn="ctr"/>
              <a:r>
                <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rPr>
                <a:t>2</a:t>
              </a:r>
              <a:endPar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38" name="文本框 37"/>
            <p:cNvSpPr txBox="1"/>
            <p:nvPr>
              <p:custDataLst>
                <p:tags r:id="rId12"/>
              </p:custDataLst>
            </p:nvPr>
          </p:nvSpPr>
          <p:spPr>
            <a:xfrm>
              <a:off x="8396" y="5450"/>
              <a:ext cx="1987" cy="1053"/>
            </a:xfrm>
            <a:prstGeom prst="rect">
              <a:avLst/>
            </a:prstGeom>
            <a:noFill/>
          </p:spPr>
          <p:txBody>
            <a:bodyPr wrap="square" rtlCol="0" anchor="ctr" anchorCtr="0"/>
            <a:p>
              <a:pPr algn="ctr">
                <a:lnSpc>
                  <a:spcPct val="120000"/>
                </a:lnSpc>
                <a:spcBef>
                  <a:spcPts val="0"/>
                </a:spcBef>
                <a:spcAft>
                  <a:spcPts val="0"/>
                </a:spcAft>
                <a:buSzPct val="100000"/>
              </a:pPr>
              <a:r>
                <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rPr>
                <a:t>确定销售目标</a:t>
              </a:r>
              <a:endPar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endParaRPr>
            </a:p>
          </p:txBody>
        </p:sp>
      </p:grpSp>
      <p:grpSp>
        <p:nvGrpSpPr>
          <p:cNvPr id="103" name="组合 102"/>
          <p:cNvGrpSpPr/>
          <p:nvPr/>
        </p:nvGrpSpPr>
        <p:grpSpPr>
          <a:xfrm>
            <a:off x="6462713" y="2534920"/>
            <a:ext cx="1635125" cy="1968500"/>
            <a:chOff x="12373" y="4164"/>
            <a:chExt cx="2574" cy="3100"/>
          </a:xfrm>
        </p:grpSpPr>
        <p:sp>
          <p:nvSpPr>
            <p:cNvPr id="41" name="同心圆 40"/>
            <p:cNvSpPr/>
            <p:nvPr>
              <p:custDataLst>
                <p:tags r:id="rId13"/>
              </p:custDataLst>
            </p:nvPr>
          </p:nvSpPr>
          <p:spPr>
            <a:xfrm>
              <a:off x="12373" y="4689"/>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63" name="任意多边形 62"/>
            <p:cNvSpPr/>
            <p:nvPr>
              <p:custDataLst>
                <p:tags r:id="rId14"/>
              </p:custDataLst>
            </p:nvPr>
          </p:nvSpPr>
          <p:spPr>
            <a:xfrm>
              <a:off x="12890" y="4689"/>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68" name="椭圆 67"/>
            <p:cNvSpPr/>
            <p:nvPr>
              <p:custDataLst>
                <p:tags r:id="rId15"/>
              </p:custDataLst>
            </p:nvPr>
          </p:nvSpPr>
          <p:spPr>
            <a:xfrm>
              <a:off x="13353" y="4164"/>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72" name="同心圆 71"/>
            <p:cNvSpPr/>
            <p:nvPr>
              <p:custDataLst>
                <p:tags r:id="rId16"/>
              </p:custDataLst>
            </p:nvPr>
          </p:nvSpPr>
          <p:spPr>
            <a:xfrm>
              <a:off x="12550" y="4866"/>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81" name="文本框 80"/>
            <p:cNvSpPr txBox="1"/>
            <p:nvPr>
              <p:custDataLst>
                <p:tags r:id="rId17"/>
              </p:custDataLst>
            </p:nvPr>
          </p:nvSpPr>
          <p:spPr>
            <a:xfrm>
              <a:off x="13401" y="4211"/>
              <a:ext cx="518" cy="518"/>
            </a:xfrm>
            <a:prstGeom prst="rect">
              <a:avLst/>
            </a:prstGeom>
            <a:noFill/>
          </p:spPr>
          <p:txBody>
            <a:bodyPr wrap="square" rtlCol="0">
              <a:normAutofit fontScale="90000" lnSpcReduction="10000"/>
            </a:bodyPr>
            <a:p>
              <a:pPr algn="ctr"/>
              <a:r>
                <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rPr>
                <a:t>3</a:t>
              </a:r>
              <a:endPar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81"/>
            <p:cNvSpPr txBox="1"/>
            <p:nvPr>
              <p:custDataLst>
                <p:tags r:id="rId18"/>
              </p:custDataLst>
            </p:nvPr>
          </p:nvSpPr>
          <p:spPr>
            <a:xfrm>
              <a:off x="12665" y="5450"/>
              <a:ext cx="1987" cy="1053"/>
            </a:xfrm>
            <a:prstGeom prst="rect">
              <a:avLst/>
            </a:prstGeom>
            <a:noFill/>
          </p:spPr>
          <p:txBody>
            <a:bodyPr wrap="square" rtlCol="0" anchor="ctr" anchorCtr="0"/>
            <a:p>
              <a:pPr algn="ctr">
                <a:lnSpc>
                  <a:spcPct val="120000"/>
                </a:lnSpc>
                <a:spcBef>
                  <a:spcPts val="0"/>
                </a:spcBef>
                <a:spcAft>
                  <a:spcPts val="0"/>
                </a:spcAft>
                <a:buSzPct val="100000"/>
              </a:pPr>
              <a:r>
                <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rPr>
                <a:t>制订销售计划</a:t>
              </a:r>
              <a:endPar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endParaRPr>
            </a:p>
          </p:txBody>
        </p:sp>
      </p:grpSp>
      <p:grpSp>
        <p:nvGrpSpPr>
          <p:cNvPr id="104" name="组合 103"/>
          <p:cNvGrpSpPr/>
          <p:nvPr/>
        </p:nvGrpSpPr>
        <p:grpSpPr>
          <a:xfrm>
            <a:off x="2395538" y="4014470"/>
            <a:ext cx="1633537" cy="1968500"/>
            <a:chOff x="5967" y="6496"/>
            <a:chExt cx="2574" cy="3099"/>
          </a:xfrm>
        </p:grpSpPr>
        <p:sp>
          <p:nvSpPr>
            <p:cNvPr id="83" name="同心圆 82"/>
            <p:cNvSpPr/>
            <p:nvPr>
              <p:custDataLst>
                <p:tags r:id="rId19"/>
              </p:custDataLst>
            </p:nvPr>
          </p:nvSpPr>
          <p:spPr>
            <a:xfrm>
              <a:off x="5966" y="7021"/>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84" name="任意多边形 83"/>
            <p:cNvSpPr/>
            <p:nvPr>
              <p:custDataLst>
                <p:tags r:id="rId20"/>
              </p:custDataLst>
            </p:nvPr>
          </p:nvSpPr>
          <p:spPr>
            <a:xfrm>
              <a:off x="6484" y="7021"/>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85" name="椭圆 84"/>
            <p:cNvSpPr/>
            <p:nvPr>
              <p:custDataLst>
                <p:tags r:id="rId21"/>
              </p:custDataLst>
            </p:nvPr>
          </p:nvSpPr>
          <p:spPr>
            <a:xfrm>
              <a:off x="6947" y="6495"/>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86" name="同心圆 85"/>
            <p:cNvSpPr/>
            <p:nvPr>
              <p:custDataLst>
                <p:tags r:id="rId22"/>
              </p:custDataLst>
            </p:nvPr>
          </p:nvSpPr>
          <p:spPr>
            <a:xfrm>
              <a:off x="6144" y="7198"/>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87" name="文本框 86"/>
            <p:cNvSpPr txBox="1"/>
            <p:nvPr>
              <p:custDataLst>
                <p:tags r:id="rId23"/>
              </p:custDataLst>
            </p:nvPr>
          </p:nvSpPr>
          <p:spPr>
            <a:xfrm>
              <a:off x="6995" y="6543"/>
              <a:ext cx="518" cy="518"/>
            </a:xfrm>
            <a:prstGeom prst="rect">
              <a:avLst/>
            </a:prstGeom>
            <a:noFill/>
          </p:spPr>
          <p:txBody>
            <a:bodyPr wrap="square" rtlCol="0">
              <a:normAutofit fontScale="90000" lnSpcReduction="10000"/>
            </a:bodyPr>
            <a:p>
              <a:pPr algn="ctr"/>
              <a:r>
                <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rPr>
                <a:t>5</a:t>
              </a:r>
              <a:endPar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88" name="文本框 87"/>
            <p:cNvSpPr txBox="1"/>
            <p:nvPr>
              <p:custDataLst>
                <p:tags r:id="rId24"/>
              </p:custDataLst>
            </p:nvPr>
          </p:nvSpPr>
          <p:spPr>
            <a:xfrm>
              <a:off x="6261" y="7782"/>
              <a:ext cx="1987" cy="1053"/>
            </a:xfrm>
            <a:prstGeom prst="rect">
              <a:avLst/>
            </a:prstGeom>
            <a:noFill/>
          </p:spPr>
          <p:txBody>
            <a:bodyPr wrap="square" rtlCol="0" anchor="ctr" anchorCtr="0"/>
            <a:p>
              <a:pPr algn="ctr">
                <a:lnSpc>
                  <a:spcPct val="120000"/>
                </a:lnSpc>
                <a:spcBef>
                  <a:spcPts val="0"/>
                </a:spcBef>
                <a:spcAft>
                  <a:spcPts val="0"/>
                </a:spcAft>
                <a:buSzPct val="100000"/>
              </a:pPr>
              <a:r>
                <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ea"/>
                </a:rPr>
                <a:t>设计组织模式</a:t>
              </a:r>
              <a:endPar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ea"/>
              </a:endParaRPr>
            </a:p>
          </p:txBody>
        </p:sp>
      </p:grpSp>
      <p:grpSp>
        <p:nvGrpSpPr>
          <p:cNvPr id="105" name="组合 104"/>
          <p:cNvGrpSpPr/>
          <p:nvPr/>
        </p:nvGrpSpPr>
        <p:grpSpPr>
          <a:xfrm>
            <a:off x="5106988" y="4013835"/>
            <a:ext cx="1635125" cy="1969135"/>
            <a:chOff x="10238" y="6495"/>
            <a:chExt cx="2574" cy="3100"/>
          </a:xfrm>
        </p:grpSpPr>
        <p:sp>
          <p:nvSpPr>
            <p:cNvPr id="89" name="同心圆 88"/>
            <p:cNvSpPr/>
            <p:nvPr>
              <p:custDataLst>
                <p:tags r:id="rId25"/>
              </p:custDataLst>
            </p:nvPr>
          </p:nvSpPr>
          <p:spPr>
            <a:xfrm>
              <a:off x="10238" y="7021"/>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91" name="任意多边形 90"/>
            <p:cNvSpPr/>
            <p:nvPr>
              <p:custDataLst>
                <p:tags r:id="rId26"/>
              </p:custDataLst>
            </p:nvPr>
          </p:nvSpPr>
          <p:spPr>
            <a:xfrm>
              <a:off x="10755" y="7021"/>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92" name="椭圆 91"/>
            <p:cNvSpPr/>
            <p:nvPr>
              <p:custDataLst>
                <p:tags r:id="rId27"/>
              </p:custDataLst>
            </p:nvPr>
          </p:nvSpPr>
          <p:spPr>
            <a:xfrm>
              <a:off x="11217" y="6495"/>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93" name="同心圆 92"/>
            <p:cNvSpPr/>
            <p:nvPr>
              <p:custDataLst>
                <p:tags r:id="rId28"/>
              </p:custDataLst>
            </p:nvPr>
          </p:nvSpPr>
          <p:spPr>
            <a:xfrm>
              <a:off x="10415" y="7198"/>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88104" name="文本框 93"/>
            <p:cNvSpPr txBox="1"/>
            <p:nvPr>
              <p:custDataLst>
                <p:tags r:id="rId29"/>
              </p:custDataLst>
            </p:nvPr>
          </p:nvSpPr>
          <p:spPr>
            <a:xfrm>
              <a:off x="11238" y="6569"/>
              <a:ext cx="518" cy="518"/>
            </a:xfrm>
            <a:prstGeom prst="rect">
              <a:avLst/>
            </a:prstGeom>
            <a:noFill/>
            <a:ln w="9525">
              <a:noFill/>
            </a:ln>
          </p:spPr>
          <p:txBody>
            <a:bodyPr wrap="square" anchor="t" anchorCtr="0"/>
            <a:p>
              <a:pPr algn="ctr"/>
              <a:r>
                <a:rPr lang="en-US" altLang="zh-CN" sz="1600" dirty="0">
                  <a:solidFill>
                    <a:srgbClr val="FFFFFF"/>
                  </a:solidFill>
                  <a:latin typeface="Arial" panose="020B0604020202020204" pitchFamily="34" charset="0"/>
                  <a:ea typeface="微软雅黑" panose="020B0503020204020204" pitchFamily="34" charset="-122"/>
                </a:rPr>
                <a:t>6</a:t>
              </a:r>
              <a:endParaRPr lang="en-US" altLang="zh-CN" sz="1600" dirty="0">
                <a:solidFill>
                  <a:srgbClr val="FFFFFF"/>
                </a:solidFill>
                <a:latin typeface="Arial" panose="020B0604020202020204" pitchFamily="34" charset="0"/>
                <a:ea typeface="微软雅黑" panose="020B0503020204020204" pitchFamily="34" charset="-122"/>
              </a:endParaRPr>
            </a:p>
          </p:txBody>
        </p:sp>
        <p:sp>
          <p:nvSpPr>
            <p:cNvPr id="95" name="文本框 94"/>
            <p:cNvSpPr txBox="1"/>
            <p:nvPr>
              <p:custDataLst>
                <p:tags r:id="rId30"/>
              </p:custDataLst>
            </p:nvPr>
          </p:nvSpPr>
          <p:spPr>
            <a:xfrm>
              <a:off x="10560" y="7954"/>
              <a:ext cx="2104" cy="1053"/>
            </a:xfrm>
            <a:prstGeom prst="rect">
              <a:avLst/>
            </a:prstGeom>
            <a:noFill/>
          </p:spPr>
          <p:txBody>
            <a:bodyPr wrap="square" rtlCol="0" anchor="ctr" anchorCtr="0"/>
            <a:p>
              <a:pPr algn="ctr">
                <a:lnSpc>
                  <a:spcPct val="120000"/>
                </a:lnSpc>
              </a:pPr>
              <a:r>
                <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cs"/>
                </a:rPr>
                <a:t>人员的招募、选择、培训、调配</a:t>
              </a:r>
              <a:endPar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cs"/>
              </a:endParaRPr>
            </a:p>
          </p:txBody>
        </p:sp>
      </p:grpSp>
      <p:grpSp>
        <p:nvGrpSpPr>
          <p:cNvPr id="3" name="组合 2"/>
          <p:cNvGrpSpPr/>
          <p:nvPr/>
        </p:nvGrpSpPr>
        <p:grpSpPr>
          <a:xfrm>
            <a:off x="8802688" y="2491740"/>
            <a:ext cx="1635125" cy="1968500"/>
            <a:chOff x="12373" y="4164"/>
            <a:chExt cx="2574" cy="3100"/>
          </a:xfrm>
        </p:grpSpPr>
        <p:sp>
          <p:nvSpPr>
            <p:cNvPr id="4" name="同心圆 3"/>
            <p:cNvSpPr/>
            <p:nvPr>
              <p:custDataLst>
                <p:tags r:id="rId31"/>
              </p:custDataLst>
            </p:nvPr>
          </p:nvSpPr>
          <p:spPr>
            <a:xfrm>
              <a:off x="12373" y="4689"/>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5" name="任意多边形 4"/>
            <p:cNvSpPr/>
            <p:nvPr>
              <p:custDataLst>
                <p:tags r:id="rId32"/>
              </p:custDataLst>
            </p:nvPr>
          </p:nvSpPr>
          <p:spPr>
            <a:xfrm>
              <a:off x="12890" y="4689"/>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6" name="椭圆 5"/>
            <p:cNvSpPr/>
            <p:nvPr>
              <p:custDataLst>
                <p:tags r:id="rId33"/>
              </p:custDataLst>
            </p:nvPr>
          </p:nvSpPr>
          <p:spPr>
            <a:xfrm>
              <a:off x="13353" y="4164"/>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7" name="同心圆 6"/>
            <p:cNvSpPr/>
            <p:nvPr>
              <p:custDataLst>
                <p:tags r:id="rId34"/>
              </p:custDataLst>
            </p:nvPr>
          </p:nvSpPr>
          <p:spPr>
            <a:xfrm>
              <a:off x="12550" y="4866"/>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8" name="文本框 7"/>
            <p:cNvSpPr txBox="1"/>
            <p:nvPr>
              <p:custDataLst>
                <p:tags r:id="rId35"/>
              </p:custDataLst>
            </p:nvPr>
          </p:nvSpPr>
          <p:spPr>
            <a:xfrm>
              <a:off x="13401" y="4211"/>
              <a:ext cx="518" cy="518"/>
            </a:xfrm>
            <a:prstGeom prst="rect">
              <a:avLst/>
            </a:prstGeom>
            <a:noFill/>
          </p:spPr>
          <p:txBody>
            <a:bodyPr wrap="square" rtlCol="0">
              <a:normAutofit fontScale="90000" lnSpcReduction="10000"/>
            </a:bodyPr>
            <a:p>
              <a:pPr algn="ctr"/>
              <a:r>
                <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rPr>
                <a:t>4</a:t>
              </a:r>
              <a:endParaRPr lang="en-US" altLang="zh-CN" noProof="1"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文本框 13"/>
            <p:cNvSpPr txBox="1"/>
            <p:nvPr>
              <p:custDataLst>
                <p:tags r:id="rId36"/>
              </p:custDataLst>
            </p:nvPr>
          </p:nvSpPr>
          <p:spPr>
            <a:xfrm>
              <a:off x="12665" y="5450"/>
              <a:ext cx="1987" cy="1053"/>
            </a:xfrm>
            <a:prstGeom prst="rect">
              <a:avLst/>
            </a:prstGeom>
            <a:noFill/>
          </p:spPr>
          <p:txBody>
            <a:bodyPr wrap="square" rtlCol="0" anchor="ctr" anchorCtr="0"/>
            <a:p>
              <a:pPr algn="ctr">
                <a:lnSpc>
                  <a:spcPct val="120000"/>
                </a:lnSpc>
                <a:spcBef>
                  <a:spcPts val="0"/>
                </a:spcBef>
                <a:spcAft>
                  <a:spcPts val="0"/>
                </a:spcAft>
                <a:buSzPct val="100000"/>
              </a:pPr>
              <a:r>
                <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rPr>
                <a:t>确定销售策略</a:t>
              </a:r>
              <a:endParaRPr lang="zh-CN" altLang="en-US" sz="1600" kern="0" spc="300" noProof="1" dirty="0">
                <a:solidFill>
                  <a:schemeClr val="accent1">
                    <a:lumMod val="75000"/>
                  </a:schemeClr>
                </a:solidFill>
                <a:latin typeface="微软雅黑" panose="020B0503020204020204" pitchFamily="34" charset="-122"/>
                <a:ea typeface="微软雅黑" panose="020B0503020204020204" pitchFamily="34" charset="-122"/>
                <a:cs typeface="+mn-ea"/>
              </a:endParaRPr>
            </a:p>
          </p:txBody>
        </p:sp>
      </p:grpSp>
      <p:grpSp>
        <p:nvGrpSpPr>
          <p:cNvPr id="15" name="组合 14"/>
          <p:cNvGrpSpPr/>
          <p:nvPr/>
        </p:nvGrpSpPr>
        <p:grpSpPr>
          <a:xfrm>
            <a:off x="7642543" y="4123690"/>
            <a:ext cx="1635125" cy="1968500"/>
            <a:chOff x="10238" y="6496"/>
            <a:chExt cx="2574" cy="3099"/>
          </a:xfrm>
        </p:grpSpPr>
        <p:sp>
          <p:nvSpPr>
            <p:cNvPr id="17" name="同心圆 16"/>
            <p:cNvSpPr/>
            <p:nvPr>
              <p:custDataLst>
                <p:tags r:id="rId37"/>
              </p:custDataLst>
            </p:nvPr>
          </p:nvSpPr>
          <p:spPr>
            <a:xfrm>
              <a:off x="10238" y="7021"/>
              <a:ext cx="2574" cy="2574"/>
            </a:xfrm>
            <a:prstGeom prst="donut">
              <a:avLst>
                <a:gd name="adj" fmla="val 161"/>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zh-CN" altLang="en-US" sz="1800" strike="noStrike" noProof="1">
                <a:solidFill>
                  <a:srgbClr val="5F5F5F"/>
                </a:solidFill>
                <a:sym typeface="Arial" panose="020B0604020202020204" pitchFamily="34" charset="0"/>
              </a:endParaRPr>
            </a:p>
          </p:txBody>
        </p:sp>
        <p:sp>
          <p:nvSpPr>
            <p:cNvPr id="19" name="任意多边形 18"/>
            <p:cNvSpPr/>
            <p:nvPr>
              <p:custDataLst>
                <p:tags r:id="rId38"/>
              </p:custDataLst>
            </p:nvPr>
          </p:nvSpPr>
          <p:spPr>
            <a:xfrm>
              <a:off x="10755" y="7021"/>
              <a:ext cx="1539" cy="390"/>
            </a:xfrm>
            <a:custGeom>
              <a:avLst/>
              <a:gdLst>
                <a:gd name="connsiteX0" fmla="*/ 622561 w 1241571"/>
                <a:gd name="connsiteY0" fmla="*/ 0 h 314325"/>
                <a:gd name="connsiteX1" fmla="*/ 1203043 w 1241571"/>
                <a:gd name="connsiteY1" fmla="*/ 177313 h 314325"/>
                <a:gd name="connsiteX2" fmla="*/ 1241571 w 1241571"/>
                <a:gd name="connsiteY2" fmla="*/ 209101 h 314325"/>
                <a:gd name="connsiteX3" fmla="*/ 1141129 w 1241571"/>
                <a:gd name="connsiteY3" fmla="*/ 314325 h 314325"/>
                <a:gd name="connsiteX4" fmla="*/ 1119985 w 1241571"/>
                <a:gd name="connsiteY4" fmla="*/ 296879 h 314325"/>
                <a:gd name="connsiteX5" fmla="*/ 619386 w 1241571"/>
                <a:gd name="connsiteY5" fmla="*/ 143967 h 314325"/>
                <a:gd name="connsiteX6" fmla="*/ 118787 w 1241571"/>
                <a:gd name="connsiteY6" fmla="*/ 296879 h 314325"/>
                <a:gd name="connsiteX7" fmla="*/ 97643 w 1241571"/>
                <a:gd name="connsiteY7" fmla="*/ 314325 h 314325"/>
                <a:gd name="connsiteX8" fmla="*/ 0 w 1241571"/>
                <a:gd name="connsiteY8" fmla="*/ 212032 h 314325"/>
                <a:gd name="connsiteX9" fmla="*/ 42080 w 1241571"/>
                <a:gd name="connsiteY9" fmla="*/ 177313 h 314325"/>
                <a:gd name="connsiteX10" fmla="*/ 622561 w 1241571"/>
                <a:gd name="connsiteY10" fmla="*/ 0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1571" h="314325">
                  <a:moveTo>
                    <a:pt x="622561" y="0"/>
                  </a:moveTo>
                  <a:cubicBezTo>
                    <a:pt x="837585" y="0"/>
                    <a:pt x="1037341" y="65367"/>
                    <a:pt x="1203043" y="177313"/>
                  </a:cubicBezTo>
                  <a:lnTo>
                    <a:pt x="1241571" y="209101"/>
                  </a:lnTo>
                  <a:lnTo>
                    <a:pt x="1141129" y="314325"/>
                  </a:lnTo>
                  <a:lnTo>
                    <a:pt x="1119985" y="296879"/>
                  </a:lnTo>
                  <a:cubicBezTo>
                    <a:pt x="977086" y="200339"/>
                    <a:pt x="804819" y="143967"/>
                    <a:pt x="619386" y="143967"/>
                  </a:cubicBezTo>
                  <a:cubicBezTo>
                    <a:pt x="433953" y="143967"/>
                    <a:pt x="261686" y="200339"/>
                    <a:pt x="118787" y="296879"/>
                  </a:cubicBezTo>
                  <a:lnTo>
                    <a:pt x="97643" y="314325"/>
                  </a:lnTo>
                  <a:lnTo>
                    <a:pt x="0" y="212032"/>
                  </a:lnTo>
                  <a:lnTo>
                    <a:pt x="42080" y="177313"/>
                  </a:lnTo>
                  <a:cubicBezTo>
                    <a:pt x="207781" y="65367"/>
                    <a:pt x="407538" y="0"/>
                    <a:pt x="622561" y="0"/>
                  </a:cubicBezTo>
                  <a:close/>
                </a:path>
              </a:pathLst>
            </a:cu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55000" lnSpcReduction="20000"/>
            </a:bodyPr>
            <a:p>
              <a:pPr algn="ctr" fontAlgn="base"/>
              <a:endParaRPr lang="zh-CN" altLang="en-US" sz="1800" strike="noStrike" noProof="1" dirty="0">
                <a:solidFill>
                  <a:srgbClr val="5F5F5F"/>
                </a:solidFill>
                <a:sym typeface="Arial" panose="020B0604020202020204" pitchFamily="34" charset="0"/>
              </a:endParaRPr>
            </a:p>
          </p:txBody>
        </p:sp>
        <p:sp>
          <p:nvSpPr>
            <p:cNvPr id="20" name="椭圆 19"/>
            <p:cNvSpPr/>
            <p:nvPr>
              <p:custDataLst>
                <p:tags r:id="rId39"/>
              </p:custDataLst>
            </p:nvPr>
          </p:nvSpPr>
          <p:spPr>
            <a:xfrm>
              <a:off x="11217" y="6495"/>
              <a:ext cx="613" cy="613"/>
            </a:xfrm>
            <a:prstGeom prst="ellipse">
              <a:avLst/>
            </a:prstGeom>
            <a:solidFill>
              <a:srgbClr val="25C4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fontScale="62500"/>
            </a:bodyPr>
            <a:p>
              <a:pPr algn="ctr" fontAlgn="base"/>
              <a:endParaRPr lang="zh-CN" altLang="en-US" sz="1800" strike="noStrike" noProof="1" dirty="0">
                <a:solidFill>
                  <a:srgbClr val="FFFFFF"/>
                </a:solidFill>
                <a:sym typeface="Arial" panose="020B0604020202020204" pitchFamily="34" charset="0"/>
              </a:endParaRPr>
            </a:p>
          </p:txBody>
        </p:sp>
        <p:sp>
          <p:nvSpPr>
            <p:cNvPr id="21" name="同心圆 20"/>
            <p:cNvSpPr/>
            <p:nvPr>
              <p:custDataLst>
                <p:tags r:id="rId40"/>
              </p:custDataLst>
            </p:nvPr>
          </p:nvSpPr>
          <p:spPr>
            <a:xfrm>
              <a:off x="10415" y="7198"/>
              <a:ext cx="2220" cy="2220"/>
            </a:xfrm>
            <a:prstGeom prst="donut">
              <a:avLst>
                <a:gd name="adj" fmla="val 3129"/>
              </a:avLst>
            </a:prstGeom>
            <a:solidFill>
              <a:srgbClr val="359EFF"/>
            </a:solidFill>
            <a:ln>
              <a:noFill/>
            </a:ln>
          </p:spPr>
          <p:style>
            <a:lnRef idx="2">
              <a:srgbClr val="F1C341">
                <a:shade val="50000"/>
              </a:srgbClr>
            </a:lnRef>
            <a:fillRef idx="1">
              <a:srgbClr val="F1C341"/>
            </a:fillRef>
            <a:effectRef idx="0">
              <a:srgbClr val="F1C341"/>
            </a:effectRef>
            <a:fontRef idx="minor">
              <a:srgbClr val="FFFFFF"/>
            </a:fontRef>
          </p:style>
          <p:txBody>
            <a:bodyPr rtlCol="0" anchor="ctr">
              <a:normAutofit/>
            </a:bodyPr>
            <a:p>
              <a:pPr algn="ctr" fontAlgn="base"/>
              <a:endParaRPr lang="en-US" altLang="zh-CN" sz="1800" strike="noStrike" noProof="1" dirty="0">
                <a:solidFill>
                  <a:srgbClr val="359EFF"/>
                </a:solidFill>
                <a:sym typeface="Arial" panose="020B0604020202020204" pitchFamily="34" charset="0"/>
              </a:endParaRPr>
            </a:p>
          </p:txBody>
        </p:sp>
        <p:sp>
          <p:nvSpPr>
            <p:cNvPr id="23" name="文本框 93"/>
            <p:cNvSpPr txBox="1"/>
            <p:nvPr>
              <p:custDataLst>
                <p:tags r:id="rId41"/>
              </p:custDataLst>
            </p:nvPr>
          </p:nvSpPr>
          <p:spPr>
            <a:xfrm>
              <a:off x="11238" y="6569"/>
              <a:ext cx="518" cy="518"/>
            </a:xfrm>
            <a:prstGeom prst="rect">
              <a:avLst/>
            </a:prstGeom>
            <a:noFill/>
            <a:ln w="9525">
              <a:noFill/>
            </a:ln>
          </p:spPr>
          <p:txBody>
            <a:bodyPr wrap="square" anchor="t" anchorCtr="0"/>
            <a:p>
              <a:pPr algn="ctr"/>
              <a:r>
                <a:rPr lang="en-US" altLang="zh-CN" sz="1600" dirty="0">
                  <a:solidFill>
                    <a:srgbClr val="FFFFFF"/>
                  </a:solidFill>
                  <a:latin typeface="Arial" panose="020B0604020202020204" pitchFamily="34" charset="0"/>
                  <a:ea typeface="微软雅黑" panose="020B0503020204020204" pitchFamily="34" charset="-122"/>
                </a:rPr>
                <a:t>7</a:t>
              </a:r>
              <a:endParaRPr lang="en-US" altLang="zh-CN" sz="1600" dirty="0">
                <a:solidFill>
                  <a:srgbClr val="FFFFFF"/>
                </a:solidFill>
                <a:latin typeface="Arial" panose="020B0604020202020204" pitchFamily="34" charset="0"/>
                <a:ea typeface="微软雅黑" panose="020B0503020204020204" pitchFamily="34" charset="-122"/>
              </a:endParaRPr>
            </a:p>
          </p:txBody>
        </p:sp>
        <p:sp>
          <p:nvSpPr>
            <p:cNvPr id="24" name="文本框 23"/>
            <p:cNvSpPr txBox="1"/>
            <p:nvPr>
              <p:custDataLst>
                <p:tags r:id="rId42"/>
              </p:custDataLst>
            </p:nvPr>
          </p:nvSpPr>
          <p:spPr>
            <a:xfrm>
              <a:off x="10531" y="7782"/>
              <a:ext cx="1987" cy="1053"/>
            </a:xfrm>
            <a:prstGeom prst="rect">
              <a:avLst/>
            </a:prstGeom>
            <a:noFill/>
          </p:spPr>
          <p:txBody>
            <a:bodyPr wrap="square" rtlCol="0" anchor="ctr" anchorCtr="0"/>
            <a:p>
              <a:pPr algn="ctr">
                <a:lnSpc>
                  <a:spcPct val="120000"/>
                </a:lnSpc>
              </a:pPr>
              <a:r>
                <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cs"/>
                </a:rPr>
                <a:t>设计人员的薪金方案、激励方案</a:t>
              </a:r>
              <a:endParaRPr lang="zh-CN" altLang="en-US" sz="1600" kern="0" spc="300" noProof="1">
                <a:solidFill>
                  <a:schemeClr val="accent1">
                    <a:lumMod val="75000"/>
                  </a:schemeClr>
                </a:solidFill>
                <a:latin typeface="微软雅黑" panose="020B0503020204020204" pitchFamily="34" charset="-122"/>
                <a:ea typeface="微软雅黑" panose="020B0503020204020204" pitchFamily="34" charset="-122"/>
                <a:cs typeface="+mn-cs"/>
              </a:endParaRPr>
            </a:p>
          </p:txBody>
        </p:sp>
      </p:grpSp>
      <p:sp>
        <p:nvSpPr>
          <p:cNvPr id="25" name="Title 6"/>
          <p:cNvSpPr txBox="1"/>
          <p:nvPr>
            <p:custDataLst>
              <p:tags r:id="rId43"/>
            </p:custDataLst>
          </p:nvPr>
        </p:nvSpPr>
        <p:spPr>
          <a:xfrm>
            <a:off x="957580" y="1557655"/>
            <a:ext cx="8207375" cy="4318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销售经理的职责</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44"/>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ppt_x</p:attrName>
                                        </p:attrNameLst>
                                      </p:cBhvr>
                                      <p:tavLst>
                                        <p:tav tm="0">
                                          <p:val>
                                            <p:strVal val="#ppt_x-.2"/>
                                          </p:val>
                                        </p:tav>
                                        <p:tav tm="100000">
                                          <p:val>
                                            <p:strVal val="#ppt_x"/>
                                          </p:val>
                                        </p:tav>
                                      </p:tavLst>
                                    </p:anim>
                                    <p:anim calcmode="lin" valueType="num">
                                      <p:cBhvr>
                                        <p:cTn id="8"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1000"/>
                                        <p:tgtEl>
                                          <p:spTgt spid="25"/>
                                        </p:tgtEl>
                                      </p:cBhvr>
                                    </p:animEffect>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 calcmode="lin" valueType="num">
                                      <p:cBhvr additive="base">
                                        <p:cTn id="13" dur="500" fill="hold"/>
                                        <p:tgtEl>
                                          <p:spTgt spid="101"/>
                                        </p:tgtEl>
                                        <p:attrNameLst>
                                          <p:attrName>ppt_x</p:attrName>
                                        </p:attrNameLst>
                                      </p:cBhvr>
                                      <p:tavLst>
                                        <p:tav tm="0">
                                          <p:val>
                                            <p:strVal val="0-#ppt_w/2"/>
                                          </p:val>
                                        </p:tav>
                                        <p:tav tm="100000">
                                          <p:val>
                                            <p:strVal val="#ppt_x"/>
                                          </p:val>
                                        </p:tav>
                                      </p:tavLst>
                                    </p:anim>
                                    <p:anim calcmode="lin" valueType="num">
                                      <p:cBhvr additive="base">
                                        <p:cTn id="14" dur="500" fill="hold"/>
                                        <p:tgtEl>
                                          <p:spTgt spid="101"/>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12" fill="hold" nodeType="afterEffect">
                                  <p:stCondLst>
                                    <p:cond delay="0"/>
                                  </p:stCondLst>
                                  <p:childTnLst>
                                    <p:set>
                                      <p:cBhvr>
                                        <p:cTn id="17" dur="1" fill="hold">
                                          <p:stCondLst>
                                            <p:cond delay="0"/>
                                          </p:stCondLst>
                                        </p:cTn>
                                        <p:tgtEl>
                                          <p:spTgt spid="102"/>
                                        </p:tgtEl>
                                        <p:attrNameLst>
                                          <p:attrName>style.visibility</p:attrName>
                                        </p:attrNameLst>
                                      </p:cBhvr>
                                      <p:to>
                                        <p:strVal val="visible"/>
                                      </p:to>
                                    </p:set>
                                    <p:anim calcmode="lin" valueType="num">
                                      <p:cBhvr additive="base">
                                        <p:cTn id="18" dur="500" fill="hold"/>
                                        <p:tgtEl>
                                          <p:spTgt spid="102"/>
                                        </p:tgtEl>
                                        <p:attrNameLst>
                                          <p:attrName>ppt_x</p:attrName>
                                        </p:attrNameLst>
                                      </p:cBhvr>
                                      <p:tavLst>
                                        <p:tav tm="0">
                                          <p:val>
                                            <p:strVal val="0-#ppt_w/2"/>
                                          </p:val>
                                        </p:tav>
                                        <p:tav tm="100000">
                                          <p:val>
                                            <p:strVal val="#ppt_x"/>
                                          </p:val>
                                        </p:tav>
                                      </p:tavLst>
                                    </p:anim>
                                    <p:anim calcmode="lin" valueType="num">
                                      <p:cBhvr additive="base">
                                        <p:cTn id="19" dur="500" fill="hold"/>
                                        <p:tgtEl>
                                          <p:spTgt spid="102"/>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12" fill="hold" nodeType="afterEffect">
                                  <p:stCondLst>
                                    <p:cond delay="0"/>
                                  </p:stCondLst>
                                  <p:childTnLst>
                                    <p:set>
                                      <p:cBhvr>
                                        <p:cTn id="22" dur="1" fill="hold">
                                          <p:stCondLst>
                                            <p:cond delay="0"/>
                                          </p:stCondLst>
                                        </p:cTn>
                                        <p:tgtEl>
                                          <p:spTgt spid="103"/>
                                        </p:tgtEl>
                                        <p:attrNameLst>
                                          <p:attrName>style.visibility</p:attrName>
                                        </p:attrNameLst>
                                      </p:cBhvr>
                                      <p:to>
                                        <p:strVal val="visible"/>
                                      </p:to>
                                    </p:set>
                                    <p:anim calcmode="lin" valueType="num">
                                      <p:cBhvr additive="base">
                                        <p:cTn id="23" dur="500" fill="hold"/>
                                        <p:tgtEl>
                                          <p:spTgt spid="103"/>
                                        </p:tgtEl>
                                        <p:attrNameLst>
                                          <p:attrName>ppt_x</p:attrName>
                                        </p:attrNameLst>
                                      </p:cBhvr>
                                      <p:tavLst>
                                        <p:tav tm="0">
                                          <p:val>
                                            <p:strVal val="0-#ppt_w/2"/>
                                          </p:val>
                                        </p:tav>
                                        <p:tav tm="100000">
                                          <p:val>
                                            <p:strVal val="#ppt_x"/>
                                          </p:val>
                                        </p:tav>
                                      </p:tavLst>
                                    </p:anim>
                                    <p:anim calcmode="lin" valueType="num">
                                      <p:cBhvr additive="base">
                                        <p:cTn id="24" dur="500" fill="hold"/>
                                        <p:tgtEl>
                                          <p:spTgt spid="103"/>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12" fill="hold" nodeType="afterEffect">
                                  <p:stCondLst>
                                    <p:cond delay="0"/>
                                  </p:stCondLst>
                                  <p:childTnLst>
                                    <p:set>
                                      <p:cBhvr>
                                        <p:cTn id="27" dur="1" fill="hold">
                                          <p:stCondLst>
                                            <p:cond delay="0"/>
                                          </p:stCondLst>
                                        </p:cTn>
                                        <p:tgtEl>
                                          <p:spTgt spid="104"/>
                                        </p:tgtEl>
                                        <p:attrNameLst>
                                          <p:attrName>style.visibility</p:attrName>
                                        </p:attrNameLst>
                                      </p:cBhvr>
                                      <p:to>
                                        <p:strVal val="visible"/>
                                      </p:to>
                                    </p:set>
                                    <p:anim calcmode="lin" valueType="num">
                                      <p:cBhvr additive="base">
                                        <p:cTn id="28" dur="500" fill="hold"/>
                                        <p:tgtEl>
                                          <p:spTgt spid="104"/>
                                        </p:tgtEl>
                                        <p:attrNameLst>
                                          <p:attrName>ppt_x</p:attrName>
                                        </p:attrNameLst>
                                      </p:cBhvr>
                                      <p:tavLst>
                                        <p:tav tm="0">
                                          <p:val>
                                            <p:strVal val="0-#ppt_w/2"/>
                                          </p:val>
                                        </p:tav>
                                        <p:tav tm="100000">
                                          <p:val>
                                            <p:strVal val="#ppt_x"/>
                                          </p:val>
                                        </p:tav>
                                      </p:tavLst>
                                    </p:anim>
                                    <p:anim calcmode="lin" valueType="num">
                                      <p:cBhvr additive="base">
                                        <p:cTn id="29" dur="500" fill="hold"/>
                                        <p:tgtEl>
                                          <p:spTgt spid="10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12" fill="hold" nodeType="afterEffect">
                                  <p:stCondLst>
                                    <p:cond delay="0"/>
                                  </p:stCondLst>
                                  <p:childTnLst>
                                    <p:set>
                                      <p:cBhvr>
                                        <p:cTn id="32" dur="1" fill="hold">
                                          <p:stCondLst>
                                            <p:cond delay="0"/>
                                          </p:stCondLst>
                                        </p:cTn>
                                        <p:tgtEl>
                                          <p:spTgt spid="105"/>
                                        </p:tgtEl>
                                        <p:attrNameLst>
                                          <p:attrName>style.visibility</p:attrName>
                                        </p:attrNameLst>
                                      </p:cBhvr>
                                      <p:to>
                                        <p:strVal val="visible"/>
                                      </p:to>
                                    </p:set>
                                    <p:anim calcmode="lin" valueType="num">
                                      <p:cBhvr additive="base">
                                        <p:cTn id="33" dur="500" fill="hold"/>
                                        <p:tgtEl>
                                          <p:spTgt spid="105"/>
                                        </p:tgtEl>
                                        <p:attrNameLst>
                                          <p:attrName>ppt_x</p:attrName>
                                        </p:attrNameLst>
                                      </p:cBhvr>
                                      <p:tavLst>
                                        <p:tav tm="0">
                                          <p:val>
                                            <p:strVal val="0-#ppt_w/2"/>
                                          </p:val>
                                        </p:tav>
                                        <p:tav tm="100000">
                                          <p:val>
                                            <p:strVal val="#ppt_x"/>
                                          </p:val>
                                        </p:tav>
                                      </p:tavLst>
                                    </p:anim>
                                    <p:anim calcmode="lin" valueType="num">
                                      <p:cBhvr additive="base">
                                        <p:cTn id="34" dur="500" fill="hold"/>
                                        <p:tgtEl>
                                          <p:spTgt spid="105"/>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 presetClass="entr" presetSubtype="12"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0-#ppt_w/2"/>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12"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6433"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cxnSp>
        <p:nvCxnSpPr>
          <p:cNvPr id="40" name="直接连接符 39"/>
          <p:cNvCxnSpPr/>
          <p:nvPr>
            <p:custDataLst>
              <p:tags r:id="rId4"/>
            </p:custDataLst>
          </p:nvPr>
        </p:nvCxnSpPr>
        <p:spPr>
          <a:xfrm>
            <a:off x="1365250" y="3235325"/>
            <a:ext cx="10033200" cy="0"/>
          </a:xfrm>
          <a:prstGeom prst="line">
            <a:avLst/>
          </a:prstGeom>
          <a:ln>
            <a:solidFill>
              <a:srgbClr val="1F74AD">
                <a:lumMod val="40000"/>
                <a:lumOff val="60000"/>
              </a:srgbClr>
            </a:solidFill>
            <a:prstDash val="dash"/>
          </a:ln>
        </p:spPr>
        <p:style>
          <a:lnRef idx="1">
            <a:srgbClr val="1F74AD"/>
          </a:lnRef>
          <a:fillRef idx="0">
            <a:srgbClr val="1F74AD"/>
          </a:fillRef>
          <a:effectRef idx="0">
            <a:srgbClr val="1F74AD"/>
          </a:effectRef>
          <a:fontRef idx="minor">
            <a:srgbClr val="000000"/>
          </a:fontRef>
        </p:style>
      </p:cxnSp>
      <p:grpSp>
        <p:nvGrpSpPr>
          <p:cNvPr id="61" name="组合 60"/>
          <p:cNvGrpSpPr/>
          <p:nvPr/>
        </p:nvGrpSpPr>
        <p:grpSpPr>
          <a:xfrm>
            <a:off x="1522730" y="3390900"/>
            <a:ext cx="2079625" cy="1595438"/>
            <a:chOff x="3200" y="3624"/>
            <a:chExt cx="3276" cy="2513"/>
          </a:xfrm>
        </p:grpSpPr>
        <p:sp>
          <p:nvSpPr>
            <p:cNvPr id="51" name="任意多边形 50"/>
            <p:cNvSpPr/>
            <p:nvPr>
              <p:custDataLst>
                <p:tags r:id="rId5"/>
              </p:custDataLst>
            </p:nvPr>
          </p:nvSpPr>
          <p:spPr>
            <a:xfrm>
              <a:off x="3200"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8</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8" name="矩形 77"/>
            <p:cNvSpPr/>
            <p:nvPr>
              <p:custDataLst>
                <p:tags r:id="rId6"/>
              </p:custDataLst>
            </p:nvPr>
          </p:nvSpPr>
          <p:spPr>
            <a:xfrm>
              <a:off x="3200" y="4473"/>
              <a:ext cx="3276" cy="1664"/>
            </a:xfrm>
            <a:prstGeom prst="rect">
              <a:avLst/>
            </a:prstGeom>
            <a:solidFill>
              <a:srgbClr val="1F74AD">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9" name="圆角矩形 78"/>
            <p:cNvSpPr/>
            <p:nvPr>
              <p:custDataLst>
                <p:tags r:id="rId7"/>
              </p:custDataLst>
            </p:nvPr>
          </p:nvSpPr>
          <p:spPr>
            <a:xfrm>
              <a:off x="3684"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0" name="圆角矩形 79"/>
            <p:cNvSpPr/>
            <p:nvPr>
              <p:custDataLst>
                <p:tags r:id="rId8"/>
              </p:custDataLst>
            </p:nvPr>
          </p:nvSpPr>
          <p:spPr>
            <a:xfrm>
              <a:off x="5753" y="3624"/>
              <a:ext cx="239" cy="690"/>
            </a:xfrm>
            <a:prstGeom prst="roundRect">
              <a:avLst>
                <a:gd name="adj" fmla="val 50000"/>
              </a:avLst>
            </a:prstGeom>
            <a:solidFill>
              <a:srgbClr val="1F74AD">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文本框 51"/>
            <p:cNvSpPr txBox="1"/>
            <p:nvPr>
              <p:custDataLst>
                <p:tags r:id="rId9"/>
              </p:custDataLst>
            </p:nvPr>
          </p:nvSpPr>
          <p:spPr>
            <a:xfrm>
              <a:off x="3200" y="4539"/>
              <a:ext cx="3276" cy="1598"/>
            </a:xfrm>
            <a:prstGeom prst="rect">
              <a:avLst/>
            </a:prstGeom>
            <a:noFill/>
          </p:spPr>
          <p:txBody>
            <a:bodyPr wrap="none" rtlCol="0" anchor="ctr">
              <a:normAutofit/>
            </a:bodyPr>
            <a:p>
              <a:pPr algn="ctr">
                <a:lnSpc>
                  <a:spcPct val="120000"/>
                </a:lnSpc>
              </a:pPr>
              <a:r>
                <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销售业绩的考</a:t>
              </a:r>
              <a:endPar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a:p>
              <a:pPr algn="ctr">
                <a:lnSpc>
                  <a:spcPct val="120000"/>
                </a:lnSpc>
              </a:pPr>
              <a:r>
                <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查评估</a:t>
              </a:r>
              <a:endPar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2" name="组合 61"/>
          <p:cNvGrpSpPr/>
          <p:nvPr/>
        </p:nvGrpSpPr>
        <p:grpSpPr>
          <a:xfrm>
            <a:off x="4044633" y="3390900"/>
            <a:ext cx="2079625" cy="1595438"/>
            <a:chOff x="7962" y="3624"/>
            <a:chExt cx="3276" cy="2513"/>
          </a:xfrm>
        </p:grpSpPr>
        <p:sp>
          <p:nvSpPr>
            <p:cNvPr id="50" name="任意多边形 49"/>
            <p:cNvSpPr/>
            <p:nvPr>
              <p:custDataLst>
                <p:tags r:id="rId10"/>
              </p:custDataLst>
            </p:nvPr>
          </p:nvSpPr>
          <p:spPr>
            <a:xfrm>
              <a:off x="7962"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3498D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9</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5" name="矩形 54"/>
            <p:cNvSpPr/>
            <p:nvPr>
              <p:custDataLst>
                <p:tags r:id="rId11"/>
              </p:custDataLst>
            </p:nvPr>
          </p:nvSpPr>
          <p:spPr>
            <a:xfrm>
              <a:off x="7962" y="4473"/>
              <a:ext cx="3276" cy="1664"/>
            </a:xfrm>
            <a:prstGeom prst="rect">
              <a:avLst/>
            </a:prstGeom>
            <a:solidFill>
              <a:srgbClr val="3498D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0" name="圆角矩形 59"/>
            <p:cNvSpPr/>
            <p:nvPr>
              <p:custDataLst>
                <p:tags r:id="rId12"/>
              </p:custDataLst>
            </p:nvPr>
          </p:nvSpPr>
          <p:spPr>
            <a:xfrm>
              <a:off x="8446"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圆角矩形 44"/>
            <p:cNvSpPr/>
            <p:nvPr>
              <p:custDataLst>
                <p:tags r:id="rId13"/>
              </p:custDataLst>
            </p:nvPr>
          </p:nvSpPr>
          <p:spPr>
            <a:xfrm>
              <a:off x="10515" y="3624"/>
              <a:ext cx="239" cy="690"/>
            </a:xfrm>
            <a:prstGeom prst="roundRect">
              <a:avLst>
                <a:gd name="adj" fmla="val 50000"/>
              </a:avLst>
            </a:prstGeom>
            <a:solidFill>
              <a:srgbClr val="3498D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4" name="文本框 53"/>
            <p:cNvSpPr txBox="1"/>
            <p:nvPr>
              <p:custDataLst>
                <p:tags r:id="rId14"/>
              </p:custDataLst>
            </p:nvPr>
          </p:nvSpPr>
          <p:spPr>
            <a:xfrm>
              <a:off x="7962" y="4523"/>
              <a:ext cx="3276" cy="1598"/>
            </a:xfrm>
            <a:prstGeom prst="rect">
              <a:avLst/>
            </a:prstGeom>
            <a:noFill/>
          </p:spPr>
          <p:txBody>
            <a:bodyPr wrap="none" rtlCol="0" anchor="ctr">
              <a:normAutofit/>
            </a:bodyPr>
            <a:p>
              <a:pPr algn="ctr">
                <a:lnSpc>
                  <a:spcPct val="120000"/>
                </a:lnSpc>
              </a:pPr>
              <a:r>
                <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销售渠道及客户</a:t>
              </a:r>
              <a:endPar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a:p>
              <a:pPr algn="ctr">
                <a:lnSpc>
                  <a:spcPct val="120000"/>
                </a:lnSpc>
              </a:pPr>
              <a:r>
                <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的管理</a:t>
              </a:r>
              <a:endPar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63" name="组合 62"/>
          <p:cNvGrpSpPr/>
          <p:nvPr/>
        </p:nvGrpSpPr>
        <p:grpSpPr>
          <a:xfrm>
            <a:off x="6566535" y="3390900"/>
            <a:ext cx="2079625" cy="1595438"/>
            <a:chOff x="12724" y="3624"/>
            <a:chExt cx="3276" cy="2513"/>
          </a:xfrm>
        </p:grpSpPr>
        <p:sp>
          <p:nvSpPr>
            <p:cNvPr id="41" name="任意多边形 40"/>
            <p:cNvSpPr/>
            <p:nvPr>
              <p:custDataLst>
                <p:tags r:id="rId15"/>
              </p:custDataLst>
            </p:nvPr>
          </p:nvSpPr>
          <p:spPr>
            <a:xfrm>
              <a:off x="12724" y="3916"/>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1AA3AA"/>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10</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矩形 41"/>
            <p:cNvSpPr/>
            <p:nvPr>
              <p:custDataLst>
                <p:tags r:id="rId16"/>
              </p:custDataLst>
            </p:nvPr>
          </p:nvSpPr>
          <p:spPr>
            <a:xfrm>
              <a:off x="12724" y="4473"/>
              <a:ext cx="3276" cy="1664"/>
            </a:xfrm>
            <a:prstGeom prst="rect">
              <a:avLst/>
            </a:prstGeom>
            <a:solidFill>
              <a:srgbClr val="1AA3AA">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3" name="圆角矩形 42"/>
            <p:cNvSpPr/>
            <p:nvPr>
              <p:custDataLst>
                <p:tags r:id="rId17"/>
              </p:custDataLst>
            </p:nvPr>
          </p:nvSpPr>
          <p:spPr>
            <a:xfrm>
              <a:off x="13208"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圆角矩形 43"/>
            <p:cNvSpPr/>
            <p:nvPr>
              <p:custDataLst>
                <p:tags r:id="rId18"/>
              </p:custDataLst>
            </p:nvPr>
          </p:nvSpPr>
          <p:spPr>
            <a:xfrm>
              <a:off x="15277" y="3624"/>
              <a:ext cx="239" cy="690"/>
            </a:xfrm>
            <a:prstGeom prst="roundRect">
              <a:avLst>
                <a:gd name="adj" fmla="val 50000"/>
              </a:avLst>
            </a:prstGeom>
            <a:solidFill>
              <a:srgbClr val="1AA3AA">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6" name="文本框 55"/>
            <p:cNvSpPr txBox="1"/>
            <p:nvPr>
              <p:custDataLst>
                <p:tags r:id="rId19"/>
              </p:custDataLst>
            </p:nvPr>
          </p:nvSpPr>
          <p:spPr>
            <a:xfrm>
              <a:off x="12724" y="4523"/>
              <a:ext cx="3276" cy="1598"/>
            </a:xfrm>
            <a:prstGeom prst="rect">
              <a:avLst/>
            </a:prstGeom>
            <a:noFill/>
          </p:spPr>
          <p:txBody>
            <a:bodyPr wrap="none" rtlCol="0" anchor="ctr">
              <a:normAutofit lnSpcReduction="10000"/>
            </a:bodyPr>
            <a:p>
              <a:pPr algn="ctr">
                <a:lnSpc>
                  <a:spcPct val="120000"/>
                </a:lnSpc>
              </a:pPr>
              <a:r>
                <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财务管理、防</a:t>
              </a:r>
              <a:endPar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a:p>
              <a:pPr algn="ctr">
                <a:lnSpc>
                  <a:spcPct val="120000"/>
                </a:lnSpc>
              </a:pPr>
              <a:r>
                <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止呆账的对策、</a:t>
              </a:r>
              <a:endPar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a:p>
              <a:pPr algn="ctr">
                <a:lnSpc>
                  <a:spcPct val="120000"/>
                </a:lnSpc>
              </a:pPr>
              <a:r>
                <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账款回收</a:t>
              </a:r>
              <a:endPar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grpSp>
        <p:nvGrpSpPr>
          <p:cNvPr id="2" name="组合 1"/>
          <p:cNvGrpSpPr/>
          <p:nvPr/>
        </p:nvGrpSpPr>
        <p:grpSpPr>
          <a:xfrm>
            <a:off x="9126855" y="3421698"/>
            <a:ext cx="2079625" cy="1595437"/>
            <a:chOff x="3200" y="6297"/>
            <a:chExt cx="3276" cy="2513"/>
          </a:xfrm>
        </p:grpSpPr>
        <p:sp>
          <p:nvSpPr>
            <p:cNvPr id="4" name="任意多边形 3"/>
            <p:cNvSpPr/>
            <p:nvPr>
              <p:custDataLst>
                <p:tags r:id="rId20"/>
              </p:custDataLst>
            </p:nvPr>
          </p:nvSpPr>
          <p:spPr>
            <a:xfrm>
              <a:off x="3200" y="6589"/>
              <a:ext cx="3276" cy="557"/>
            </a:xfrm>
            <a:custGeom>
              <a:avLst/>
              <a:gdLst>
                <a:gd name="connsiteX0" fmla="*/ 1738223 w 2130725"/>
                <a:gd name="connsiteY0" fmla="*/ 60387 h 362309"/>
                <a:gd name="connsiteX1" fmla="*/ 1621767 w 2130725"/>
                <a:gd name="connsiteY1" fmla="*/ 176843 h 362309"/>
                <a:gd name="connsiteX2" fmla="*/ 1738223 w 2130725"/>
                <a:gd name="connsiteY2" fmla="*/ 293299 h 362309"/>
                <a:gd name="connsiteX3" fmla="*/ 1854679 w 2130725"/>
                <a:gd name="connsiteY3" fmla="*/ 176843 h 362309"/>
                <a:gd name="connsiteX4" fmla="*/ 1738223 w 2130725"/>
                <a:gd name="connsiteY4" fmla="*/ 60387 h 362309"/>
                <a:gd name="connsiteX5" fmla="*/ 392502 w 2130725"/>
                <a:gd name="connsiteY5" fmla="*/ 60387 h 362309"/>
                <a:gd name="connsiteX6" fmla="*/ 276046 w 2130725"/>
                <a:gd name="connsiteY6" fmla="*/ 176843 h 362309"/>
                <a:gd name="connsiteX7" fmla="*/ 392502 w 2130725"/>
                <a:gd name="connsiteY7" fmla="*/ 293299 h 362309"/>
                <a:gd name="connsiteX8" fmla="*/ 508958 w 2130725"/>
                <a:gd name="connsiteY8" fmla="*/ 176843 h 362309"/>
                <a:gd name="connsiteX9" fmla="*/ 392502 w 2130725"/>
                <a:gd name="connsiteY9" fmla="*/ 60387 h 362309"/>
                <a:gd name="connsiteX10" fmla="*/ 0 w 2130725"/>
                <a:gd name="connsiteY10" fmla="*/ 0 h 362309"/>
                <a:gd name="connsiteX11" fmla="*/ 2130725 w 2130725"/>
                <a:gd name="connsiteY11" fmla="*/ 0 h 362309"/>
                <a:gd name="connsiteX12" fmla="*/ 2130725 w 2130725"/>
                <a:gd name="connsiteY12" fmla="*/ 362309 h 362309"/>
                <a:gd name="connsiteX13" fmla="*/ 0 w 2130725"/>
                <a:gd name="connsiteY13" fmla="*/ 362309 h 362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130725" h="362309">
                  <a:moveTo>
                    <a:pt x="1738223" y="60387"/>
                  </a:moveTo>
                  <a:cubicBezTo>
                    <a:pt x="1673906" y="60387"/>
                    <a:pt x="1621767" y="112526"/>
                    <a:pt x="1621767" y="176843"/>
                  </a:cubicBezTo>
                  <a:cubicBezTo>
                    <a:pt x="1621767" y="241160"/>
                    <a:pt x="1673906" y="293299"/>
                    <a:pt x="1738223" y="293299"/>
                  </a:cubicBezTo>
                  <a:cubicBezTo>
                    <a:pt x="1802540" y="293299"/>
                    <a:pt x="1854679" y="241160"/>
                    <a:pt x="1854679" y="176843"/>
                  </a:cubicBezTo>
                  <a:cubicBezTo>
                    <a:pt x="1854679" y="112526"/>
                    <a:pt x="1802540" y="60387"/>
                    <a:pt x="1738223" y="60387"/>
                  </a:cubicBezTo>
                  <a:close/>
                  <a:moveTo>
                    <a:pt x="392502" y="60387"/>
                  </a:moveTo>
                  <a:cubicBezTo>
                    <a:pt x="328185" y="60387"/>
                    <a:pt x="276046" y="112526"/>
                    <a:pt x="276046" y="176843"/>
                  </a:cubicBezTo>
                  <a:cubicBezTo>
                    <a:pt x="276046" y="241160"/>
                    <a:pt x="328185" y="293299"/>
                    <a:pt x="392502" y="293299"/>
                  </a:cubicBezTo>
                  <a:cubicBezTo>
                    <a:pt x="456819" y="293299"/>
                    <a:pt x="508958" y="241160"/>
                    <a:pt x="508958" y="176843"/>
                  </a:cubicBezTo>
                  <a:cubicBezTo>
                    <a:pt x="508958" y="112526"/>
                    <a:pt x="456819" y="60387"/>
                    <a:pt x="392502" y="60387"/>
                  </a:cubicBezTo>
                  <a:close/>
                  <a:moveTo>
                    <a:pt x="0" y="0"/>
                  </a:moveTo>
                  <a:lnTo>
                    <a:pt x="2130725" y="0"/>
                  </a:lnTo>
                  <a:lnTo>
                    <a:pt x="2130725" y="362309"/>
                  </a:lnTo>
                  <a:lnTo>
                    <a:pt x="0" y="362309"/>
                  </a:lnTo>
                  <a:close/>
                </a:path>
              </a:pathLst>
            </a:custGeom>
            <a:solidFill>
              <a:srgbClr val="69A35B"/>
            </a:solidFill>
            <a:ln>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lnSpcReduction="10000"/>
            </a:bodyPr>
            <a:p>
              <a:pPr algn="ctr" fontAlgn="base"/>
              <a:r>
                <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11</a:t>
              </a:r>
              <a:endParaRPr lang="en-US" altLang="zh-CN" strike="noStrike" noProof="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矩形 4"/>
            <p:cNvSpPr/>
            <p:nvPr>
              <p:custDataLst>
                <p:tags r:id="rId21"/>
              </p:custDataLst>
            </p:nvPr>
          </p:nvSpPr>
          <p:spPr>
            <a:xfrm>
              <a:off x="3200" y="7146"/>
              <a:ext cx="3276" cy="1664"/>
            </a:xfrm>
            <a:prstGeom prst="rect">
              <a:avLst/>
            </a:prstGeom>
            <a:solidFill>
              <a:srgbClr val="69A35B">
                <a:lumMod val="40000"/>
                <a:lumOff val="60000"/>
              </a:srgbClr>
            </a:solidFill>
            <a:ln>
              <a:noFill/>
            </a:ln>
          </p:spPr>
          <p:style>
            <a:lnRef idx="2">
              <a:srgbClr val="1F74AD">
                <a:shade val="50000"/>
              </a:srgbClr>
            </a:lnRef>
            <a:fillRef idx="1">
              <a:srgbClr val="1F74AD"/>
            </a:fillRef>
            <a:effectRef idx="0">
              <a:srgbClr val="1F74AD"/>
            </a:effectRef>
            <a:fontRef idx="minor">
              <a:sysClr val="window" lastClr="FFFFFF"/>
            </a:fontRef>
          </p:style>
          <p:txBody>
            <a:bodyPr bIns="46800" rtlCol="0" anchor="ctr">
              <a:normAutofit/>
            </a:bodyPr>
            <a:p>
              <a:pPr algn="ctr" fontAlgn="base">
                <a:lnSpc>
                  <a:spcPct val="120000"/>
                </a:lnSpc>
              </a:pPr>
              <a:endParaRPr lang="zh-CN" altLang="en-US" sz="1400" strike="noStrike" spc="150" noProof="1"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 name="圆角矩形 5"/>
            <p:cNvSpPr/>
            <p:nvPr>
              <p:custDataLst>
                <p:tags r:id="rId22"/>
              </p:custDataLst>
            </p:nvPr>
          </p:nvSpPr>
          <p:spPr>
            <a:xfrm>
              <a:off x="3684"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圆角矩形 6"/>
            <p:cNvSpPr/>
            <p:nvPr>
              <p:custDataLst>
                <p:tags r:id="rId23"/>
              </p:custDataLst>
            </p:nvPr>
          </p:nvSpPr>
          <p:spPr>
            <a:xfrm>
              <a:off x="5753" y="6297"/>
              <a:ext cx="239" cy="690"/>
            </a:xfrm>
            <a:prstGeom prst="roundRect">
              <a:avLst>
                <a:gd name="adj" fmla="val 50000"/>
              </a:avLst>
            </a:prstGeom>
            <a:solidFill>
              <a:srgbClr val="69A35B">
                <a:lumMod val="60000"/>
                <a:lumOff val="40000"/>
              </a:srgbClr>
            </a:solidFill>
            <a:ln>
              <a:solidFill>
                <a:sysClr val="window" lastClr="FFFFFF"/>
              </a:solidFill>
            </a:ln>
            <a:effectLst/>
          </p:spPr>
          <p:style>
            <a:lnRef idx="2">
              <a:srgbClr val="1F74AD">
                <a:shade val="50000"/>
              </a:srgbClr>
            </a:lnRef>
            <a:fillRef idx="1">
              <a:srgbClr val="1F74AD"/>
            </a:fillRef>
            <a:effectRef idx="0">
              <a:srgbClr val="1F74AD"/>
            </a:effectRef>
            <a:fontRef idx="minor">
              <a:sysClr val="window" lastClr="FFFFFF"/>
            </a:fontRef>
          </p:style>
          <p:txBody>
            <a:bodyPr rtlCol="0" anchor="ctr">
              <a:normAutofit/>
            </a:bodyPr>
            <a:p>
              <a:pPr algn="ctr" fontAlgn="base"/>
              <a:endParaRPr lang="zh-CN" altLang="en-US" strike="noStrike" noProof="1">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文本框 7"/>
            <p:cNvSpPr txBox="1"/>
            <p:nvPr>
              <p:custDataLst>
                <p:tags r:id="rId24"/>
              </p:custDataLst>
            </p:nvPr>
          </p:nvSpPr>
          <p:spPr>
            <a:xfrm>
              <a:off x="3200" y="7196"/>
              <a:ext cx="3276" cy="1598"/>
            </a:xfrm>
            <a:prstGeom prst="rect">
              <a:avLst/>
            </a:prstGeom>
            <a:noFill/>
          </p:spPr>
          <p:txBody>
            <a:bodyPr wrap="none" rtlCol="0" anchor="ctr">
              <a:normAutofit/>
            </a:bodyPr>
            <a:p>
              <a:pPr algn="ctr">
                <a:lnSpc>
                  <a:spcPct val="120000"/>
                </a:lnSpc>
              </a:pPr>
              <a:r>
                <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制定各种规章</a:t>
              </a:r>
              <a:endPar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a:p>
              <a:pPr algn="ctr">
                <a:lnSpc>
                  <a:spcPct val="120000"/>
                </a:lnSpc>
              </a:pPr>
              <a:r>
                <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rPr>
                <a:t>制度</a:t>
              </a:r>
              <a:endParaRPr lang="zh-CN" altLang="en-US" sz="1800" spc="150" noProof="1" dirty="0">
                <a:solidFill>
                  <a:schemeClr val="tx1">
                    <a:lumMod val="85000"/>
                    <a:lumOff val="15000"/>
                  </a:schemeClr>
                </a:solidFill>
                <a:latin typeface="微软雅黑" panose="020B0503020204020204" pitchFamily="34" charset="-122"/>
                <a:ea typeface="微软雅黑" panose="020B0503020204020204" pitchFamily="34" charset="-122"/>
                <a:cs typeface="+mn-cs"/>
                <a:sym typeface="Arial" panose="020B0604020202020204" pitchFamily="34" charset="0"/>
              </a:endParaRPr>
            </a:p>
          </p:txBody>
        </p:sp>
      </p:grpSp>
      <p:sp>
        <p:nvSpPr>
          <p:cNvPr id="114" name="圆角矩形 113"/>
          <p:cNvSpPr/>
          <p:nvPr>
            <p:custDataLst>
              <p:tags r:id="rId25"/>
            </p:custDataLst>
          </p:nvPr>
        </p:nvSpPr>
        <p:spPr>
          <a:xfrm>
            <a:off x="839470" y="2814955"/>
            <a:ext cx="10636250" cy="264350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
        <p:nvSpPr>
          <p:cNvPr id="25" name="Title 6"/>
          <p:cNvSpPr txBox="1"/>
          <p:nvPr>
            <p:custDataLst>
              <p:tags r:id="rId26"/>
            </p:custDataLst>
          </p:nvPr>
        </p:nvSpPr>
        <p:spPr>
          <a:xfrm>
            <a:off x="843280" y="1988820"/>
            <a:ext cx="8207375" cy="4318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销售经理的职责</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2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p:tgtEl>
                                          <p:spTgt spid="40"/>
                                        </p:tgtEl>
                                        <p:attrNameLst>
                                          <p:attrName>ppt_y</p:attrName>
                                        </p:attrNameLst>
                                      </p:cBhvr>
                                      <p:tavLst>
                                        <p:tav tm="0">
                                          <p:val>
                                            <p:strVal val="#ppt_y-#ppt_h*1.125000"/>
                                          </p:val>
                                        </p:tav>
                                        <p:tav tm="100000">
                                          <p:val>
                                            <p:strVal val="#ppt_y"/>
                                          </p:val>
                                        </p:tav>
                                      </p:tavLst>
                                    </p:anim>
                                    <p:animEffect transition="in" filter="wipe(down)">
                                      <p:cBhvr>
                                        <p:cTn id="8" dur="500"/>
                                        <p:tgtEl>
                                          <p:spTgt spid="40"/>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p:cTn id="12" dur="500"/>
                                        <p:tgtEl>
                                          <p:spTgt spid="61"/>
                                        </p:tgtEl>
                                        <p:attrNameLst>
                                          <p:attrName>ppt_y</p:attrName>
                                        </p:attrNameLst>
                                      </p:cBhvr>
                                      <p:tavLst>
                                        <p:tav tm="0">
                                          <p:val>
                                            <p:strVal val="#ppt_y-#ppt_h*1.125000"/>
                                          </p:val>
                                        </p:tav>
                                        <p:tav tm="100000">
                                          <p:val>
                                            <p:strVal val="#ppt_y"/>
                                          </p:val>
                                        </p:tav>
                                      </p:tavLst>
                                    </p:anim>
                                    <p:animEffect transition="in" filter="wipe(down)">
                                      <p:cBhvr>
                                        <p:cTn id="13" dur="500"/>
                                        <p:tgtEl>
                                          <p:spTgt spid="61"/>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p:cTn id="17" dur="500"/>
                                        <p:tgtEl>
                                          <p:spTgt spid="62"/>
                                        </p:tgtEl>
                                        <p:attrNameLst>
                                          <p:attrName>ppt_y</p:attrName>
                                        </p:attrNameLst>
                                      </p:cBhvr>
                                      <p:tavLst>
                                        <p:tav tm="0">
                                          <p:val>
                                            <p:strVal val="#ppt_y-#ppt_h*1.125000"/>
                                          </p:val>
                                        </p:tav>
                                        <p:tav tm="100000">
                                          <p:val>
                                            <p:strVal val="#ppt_y"/>
                                          </p:val>
                                        </p:tav>
                                      </p:tavLst>
                                    </p:anim>
                                    <p:animEffect transition="in" filter="wipe(down)">
                                      <p:cBhvr>
                                        <p:cTn id="18" dur="500"/>
                                        <p:tgtEl>
                                          <p:spTgt spid="62"/>
                                        </p:tgtEl>
                                      </p:cBhvr>
                                    </p:animEffect>
                                  </p:childTnLst>
                                </p:cTn>
                              </p:par>
                            </p:childTnLst>
                          </p:cTn>
                        </p:par>
                        <p:par>
                          <p:cTn id="19" fill="hold">
                            <p:stCondLst>
                              <p:cond delay="1500"/>
                            </p:stCondLst>
                            <p:childTnLst>
                              <p:par>
                                <p:cTn id="20" presetID="12" presetClass="entr" presetSubtype="1"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p:cTn id="22" dur="500"/>
                                        <p:tgtEl>
                                          <p:spTgt spid="63"/>
                                        </p:tgtEl>
                                        <p:attrNameLst>
                                          <p:attrName>ppt_y</p:attrName>
                                        </p:attrNameLst>
                                      </p:cBhvr>
                                      <p:tavLst>
                                        <p:tav tm="0">
                                          <p:val>
                                            <p:strVal val="#ppt_y-#ppt_h*1.125000"/>
                                          </p:val>
                                        </p:tav>
                                        <p:tav tm="100000">
                                          <p:val>
                                            <p:strVal val="#ppt_y"/>
                                          </p:val>
                                        </p:tav>
                                      </p:tavLst>
                                    </p:anim>
                                    <p:animEffect transition="in" filter="wipe(down)">
                                      <p:cBhvr>
                                        <p:cTn id="23" dur="500"/>
                                        <p:tgtEl>
                                          <p:spTgt spid="63"/>
                                        </p:tgtEl>
                                      </p:cBhvr>
                                    </p:animEffect>
                                  </p:childTnLst>
                                </p:cTn>
                              </p:par>
                            </p:childTnLst>
                          </p:cTn>
                        </p:par>
                        <p:par>
                          <p:cTn id="24" fill="hold">
                            <p:stCondLst>
                              <p:cond delay="2000"/>
                            </p:stCondLst>
                            <p:childTnLst>
                              <p:par>
                                <p:cTn id="25" presetID="12" presetClass="entr" presetSubtype="1"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p:tgtEl>
                                          <p:spTgt spid="2"/>
                                        </p:tgtEl>
                                        <p:attrNameLst>
                                          <p:attrName>ppt_y</p:attrName>
                                        </p:attrNameLst>
                                      </p:cBhvr>
                                      <p:tavLst>
                                        <p:tav tm="0">
                                          <p:val>
                                            <p:strVal val="#ppt_y-#ppt_h*1.125000"/>
                                          </p:val>
                                        </p:tav>
                                        <p:tav tm="100000">
                                          <p:val>
                                            <p:strVal val="#ppt_y"/>
                                          </p:val>
                                        </p:tav>
                                      </p:tavLst>
                                    </p:anim>
                                    <p:animEffect transition="in" filter="wipe(down)">
                                      <p:cBhvr>
                                        <p:cTn id="28" dur="500"/>
                                        <p:tgtEl>
                                          <p:spTgt spid="2"/>
                                        </p:tgtEl>
                                      </p:cBhvr>
                                    </p:animEffect>
                                  </p:childTnLst>
                                </p:cTn>
                              </p:par>
                            </p:childTnLst>
                          </p:cTn>
                        </p:par>
                        <p:par>
                          <p:cTn id="29" fill="hold">
                            <p:stCondLst>
                              <p:cond delay="2500"/>
                            </p:stCondLst>
                            <p:childTnLst>
                              <p:par>
                                <p:cTn id="30" presetID="29"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1000" fill="hold"/>
                                        <p:tgtEl>
                                          <p:spTgt spid="25"/>
                                        </p:tgtEl>
                                        <p:attrNameLst>
                                          <p:attrName>ppt_x</p:attrName>
                                        </p:attrNameLst>
                                      </p:cBhvr>
                                      <p:tavLst>
                                        <p:tav tm="0">
                                          <p:val>
                                            <p:strVal val="#ppt_x-.2"/>
                                          </p:val>
                                        </p:tav>
                                        <p:tav tm="100000">
                                          <p:val>
                                            <p:strVal val="#ppt_x"/>
                                          </p:val>
                                        </p:tav>
                                      </p:tavLst>
                                    </p:anim>
                                    <p:anim calcmode="lin" valueType="num">
                                      <p:cBhvr>
                                        <p:cTn id="33"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34"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7" name="Title 6"/>
          <p:cNvSpPr txBox="1"/>
          <p:nvPr>
            <p:custDataLst>
              <p:tags r:id="rId13"/>
            </p:custDataLst>
          </p:nvPr>
        </p:nvSpPr>
        <p:spPr>
          <a:xfrm>
            <a:off x="1243330" y="1701165"/>
            <a:ext cx="9986645" cy="18237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销售计划</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销售计划是直接实现销售收入的一连串过程的安排。即依据销售预测、设定销售目标、编制销售配额和销售预算。销售计划是企业战略管理的最终体现。好的销售计划可以使企业的目标有条不紊地顺利实现。</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8" name="圆角矩形 17"/>
          <p:cNvSpPr/>
          <p:nvPr/>
        </p:nvSpPr>
        <p:spPr>
          <a:xfrm>
            <a:off x="1028065" y="3573145"/>
            <a:ext cx="5070475" cy="2232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l">
              <a:lnSpc>
                <a:spcPct val="120000"/>
              </a:lnSpc>
              <a:spcBef>
                <a:spcPts val="0"/>
              </a:spcBef>
              <a:spcAft>
                <a:spcPts val="0"/>
              </a:spcAft>
            </a:pPr>
            <a:r>
              <a:rPr lang="zh-CN" altLang="en-US"/>
              <a:t>2.1　销售计划的内容</a:t>
            </a:r>
            <a:endParaRPr lang="zh-CN" altLang="en-US"/>
          </a:p>
          <a:p>
            <a:pPr algn="l">
              <a:lnSpc>
                <a:spcPct val="120000"/>
              </a:lnSpc>
              <a:spcBef>
                <a:spcPts val="0"/>
              </a:spcBef>
              <a:spcAft>
                <a:spcPts val="0"/>
              </a:spcAft>
            </a:pPr>
            <a:r>
              <a:rPr lang="zh-CN" altLang="en-US"/>
              <a:t>（1）要卖什么（商品计划）。</a:t>
            </a:r>
            <a:endParaRPr lang="zh-CN" altLang="en-US"/>
          </a:p>
          <a:p>
            <a:pPr algn="l">
              <a:lnSpc>
                <a:spcPct val="120000"/>
              </a:lnSpc>
              <a:spcBef>
                <a:spcPts val="0"/>
              </a:spcBef>
              <a:spcAft>
                <a:spcPts val="0"/>
              </a:spcAft>
            </a:pPr>
            <a:r>
              <a:rPr lang="zh-CN" altLang="en-US"/>
              <a:t>（2）卖到何处（销售路径或是顾客计划）。</a:t>
            </a:r>
            <a:endParaRPr lang="zh-CN" altLang="en-US"/>
          </a:p>
          <a:p>
            <a:pPr algn="l">
              <a:lnSpc>
                <a:spcPct val="120000"/>
              </a:lnSpc>
              <a:spcBef>
                <a:spcPts val="0"/>
              </a:spcBef>
              <a:spcAft>
                <a:spcPts val="0"/>
              </a:spcAft>
            </a:pPr>
            <a:r>
              <a:rPr lang="zh-CN" altLang="en-US"/>
              <a:t>（3）以什么价格（售价计划）。</a:t>
            </a:r>
            <a:endParaRPr lang="zh-CN" altLang="en-US"/>
          </a:p>
          <a:p>
            <a:pPr algn="l">
              <a:lnSpc>
                <a:spcPct val="120000"/>
              </a:lnSpc>
              <a:spcBef>
                <a:spcPts val="0"/>
              </a:spcBef>
              <a:spcAft>
                <a:spcPts val="0"/>
              </a:spcAft>
            </a:pPr>
            <a:r>
              <a:rPr lang="zh-CN" altLang="en-US"/>
              <a:t>（4）由谁（组织的计划）。</a:t>
            </a:r>
            <a:endParaRPr lang="zh-CN" altLang="en-US"/>
          </a:p>
          <a:p>
            <a:pPr algn="l">
              <a:lnSpc>
                <a:spcPct val="120000"/>
              </a:lnSpc>
              <a:spcBef>
                <a:spcPts val="0"/>
              </a:spcBef>
              <a:spcAft>
                <a:spcPts val="0"/>
              </a:spcAft>
            </a:pPr>
            <a:r>
              <a:rPr lang="zh-CN" altLang="en-US"/>
              <a:t>（5）卖出去的计划（即销售额计划）。</a:t>
            </a:r>
            <a:endParaRPr lang="zh-CN" altLang="en-US"/>
          </a:p>
        </p:txBody>
      </p:sp>
      <p:sp>
        <p:nvSpPr>
          <p:cNvPr id="20" name="圆角矩形 19"/>
          <p:cNvSpPr/>
          <p:nvPr/>
        </p:nvSpPr>
        <p:spPr>
          <a:xfrm>
            <a:off x="6312535" y="3615690"/>
            <a:ext cx="5070475" cy="22326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l">
              <a:lnSpc>
                <a:spcPct val="120000"/>
              </a:lnSpc>
              <a:spcBef>
                <a:spcPts val="0"/>
              </a:spcBef>
              <a:spcAft>
                <a:spcPts val="0"/>
              </a:spcAft>
            </a:pPr>
            <a:r>
              <a:rPr lang="zh-CN" altLang="en-US"/>
              <a:t>2.2　销售经理制订销售计划的步骤</a:t>
            </a:r>
            <a:endParaRPr lang="zh-CN" altLang="en-US"/>
          </a:p>
          <a:p>
            <a:pPr algn="l">
              <a:lnSpc>
                <a:spcPct val="120000"/>
              </a:lnSpc>
              <a:spcBef>
                <a:spcPts val="0"/>
              </a:spcBef>
              <a:spcAft>
                <a:spcPts val="0"/>
              </a:spcAft>
            </a:pPr>
            <a:r>
              <a:rPr lang="zh-CN" altLang="en-US"/>
              <a:t>（1）分析现状。（2）确定目标。（3）制定销售策略。（4）评价和选定销售策略。（5）对计划做具体说明。（6）执行计划。（7）效益效率分析，并进行控制。</a:t>
            </a:r>
            <a:endParaRPr lang="zh-CN" altLang="en-US"/>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7" name="Title 6"/>
          <p:cNvSpPr txBox="1"/>
          <p:nvPr>
            <p:custDataLst>
              <p:tags r:id="rId13"/>
            </p:custDataLst>
          </p:nvPr>
        </p:nvSpPr>
        <p:spPr>
          <a:xfrm>
            <a:off x="1228725" y="2205355"/>
            <a:ext cx="9986645" cy="33394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00B0F0"/>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决定销售收入目标值的方法主要有：</a:t>
            </a:r>
            <a:endParaRPr lang="zh-CN" altLang="en-US" sz="1800" b="1" strike="noStrike" spc="150" noProof="1" dirty="0">
              <a:ln w="3175">
                <a:noFill/>
                <a:prstDash val="dash"/>
              </a:ln>
              <a:solidFill>
                <a:srgbClr val="00B0F0"/>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（1）以过去实绩为中心的确定法：</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根据销售预测；根据销售成长率。</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（2）以市场为中心的确定法：</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根据市场占有率；根据市场扩大率；根据顾客购买率。</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（3）以利益性及生存条件为中心的确定法：</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根据总资产纯收益率；根据纯益目标值；根据所需要的成本。</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（4）其他确定方法：</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根据各种估计合成；根据新政策；根据销售负责人所提供的情报；根据各种基准值。</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575685" y="3213100"/>
            <a:ext cx="5694680" cy="72390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a:t>
            </a:r>
            <a:r>
              <a:rPr kumimoji="0" lang="zh-CN"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二</a:t>
            </a:r>
            <a:r>
              <a:rPr kumimoji="0" lang="en-US"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商品销售应收款项政策的制定</a:t>
            </a:r>
            <a:endPar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7" name="Title 6"/>
          <p:cNvSpPr txBox="1"/>
          <p:nvPr>
            <p:custDataLst>
              <p:tags r:id="rId13"/>
            </p:custDataLst>
          </p:nvPr>
        </p:nvSpPr>
        <p:spPr>
          <a:xfrm>
            <a:off x="1055370" y="1988820"/>
            <a:ext cx="10317480" cy="37553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应收账款管理目标</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（1）实现销售增加所带来的利润（增加的收益 = 销售量的增加 × 单位边际贡献；单位边际贡献 = 单价 - 单位变动成本）；</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（2）应收账款的成本（包括机会成本、坏账损失和收账费用）应收账款机会成本 = 应收账款占用资金 × 资本成本应收账款占用资金 = 应收账款平均余额 × 变动成本率应收账款平均余额 = 日销售额 × 平均收现期</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应收账款信用政策</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（1）信用期间：</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企业允许顾客从购货到付款之间的时间，或者说是企业给予顾客的付款期间。</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7" name="Title 6"/>
          <p:cNvSpPr txBox="1"/>
          <p:nvPr>
            <p:custDataLst>
              <p:tags r:id="rId13"/>
            </p:custDataLst>
          </p:nvPr>
        </p:nvSpPr>
        <p:spPr>
          <a:xfrm>
            <a:off x="1005205" y="2061210"/>
            <a:ext cx="10502900" cy="333946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（2）信用标准：</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顾客获得商业信用所应具备的条件。可通过 5C 系统来确定，即品质（Character）、能力（Capacity）、资本（Capital）、抵押（Collateral）和经济状况（Conditions）。</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（3）现金折扣：</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企业对顾客在商品价格上所做的扣减。</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（4）收账政策：</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收账过程包括信件、电话、个人拜访、诉讼程序。</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（5）应收账款日程管理：</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应收账款追踪分析，要特别注意客户资本和品质，并时刻关注其变化。</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chemeClr val="accent1"/>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（6）应收账款账龄分析：</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拖欠时间越长，形成坏账损失的可能性越小。</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7" name="Title 6"/>
          <p:cNvSpPr txBox="1"/>
          <p:nvPr>
            <p:custDataLst>
              <p:tags r:id="rId13"/>
            </p:custDataLst>
          </p:nvPr>
        </p:nvSpPr>
        <p:spPr>
          <a:xfrm>
            <a:off x="1055370" y="1988820"/>
            <a:ext cx="10317480" cy="393827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3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应收账款应关注的企业偿还能力指标</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企业偿债能力的大小，是衡量企业财务状况好坏的标志之一，是衡量企业运转是否正常、是否能吸引外来资金的重要方法。反映企业偿债能力的指标主要有：</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（1）流动比率：</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流动比率 = 流动资产总额 / 流动负债总额 ×100%</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（2）速动比率：</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速动比率 = 速动资产总额 / 流动负债总额 ×100%</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（3）现金比率：</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现金比率 = 现金类流动资产 / 流动资产总额 ×100%</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7" name="Title 6"/>
          <p:cNvSpPr txBox="1"/>
          <p:nvPr>
            <p:custDataLst>
              <p:tags r:id="rId13"/>
            </p:custDataLst>
          </p:nvPr>
        </p:nvSpPr>
        <p:spPr>
          <a:xfrm>
            <a:off x="1055370" y="1988820"/>
            <a:ext cx="10317480" cy="357822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（4）变现比率：</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变现比率 = 现金流动资产 / 流动负债 ×100%</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（5）应收账款周转速度分析：</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l" fontAlgn="auto">
              <a:lnSpc>
                <a:spcPct val="130000"/>
              </a:lnSpc>
              <a:spcBef>
                <a:spcPts val="700"/>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l" fontAlgn="auto">
              <a:lnSpc>
                <a:spcPct val="130000"/>
              </a:lnSpc>
              <a:spcBef>
                <a:spcPts val="700"/>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l" fontAlgn="auto">
              <a:lnSpc>
                <a:spcPct val="130000"/>
              </a:lnSpc>
              <a:spcBef>
                <a:spcPts val="700"/>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（6）负债流动率：</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负债流动率 = 流动资产 / 负债总额 ×100%</a:t>
            </a:r>
            <a:endParaRPr lang="zh-CN" altLang="en-US" sz="1800"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endParaRPr>
          </a:p>
        </p:txBody>
      </p:sp>
      <p:graphicFrame>
        <p:nvGraphicFramePr>
          <p:cNvPr id="2" name="对象 1">
            <a:hlinkClick r:id="" action="ppaction://ole?verb="/>
          </p:cNvPr>
          <p:cNvGraphicFramePr>
            <a:graphicFrameLocks noChangeAspect="1"/>
          </p:cNvGraphicFramePr>
          <p:nvPr/>
        </p:nvGraphicFramePr>
        <p:xfrm>
          <a:off x="4235450" y="3644900"/>
          <a:ext cx="3721100" cy="596900"/>
        </p:xfrm>
        <a:graphic>
          <a:graphicData uri="http://schemas.openxmlformats.org/presentationml/2006/ole">
            <mc:AlternateContent xmlns:mc="http://schemas.openxmlformats.org/markup-compatibility/2006">
              <mc:Choice xmlns:v="urn:schemas-microsoft-com:vml" Requires="v">
                <p:oleObj spid="_x0000_s1025" name="" r:id="rId14" imgW="3721100" imgH="596900" progId="Equation.KSEE3">
                  <p:embed/>
                </p:oleObj>
              </mc:Choice>
              <mc:Fallback>
                <p:oleObj name="" r:id="rId14" imgW="3721100" imgH="596900" progId="Equation.KSEE3">
                  <p:embed/>
                  <p:pic>
                    <p:nvPicPr>
                      <p:cNvPr id="0" name="图片 1024"/>
                      <p:cNvPicPr/>
                      <p:nvPr/>
                    </p:nvPicPr>
                    <p:blipFill>
                      <a:blip r:embed="rId15"/>
                      <a:stretch>
                        <a:fillRect/>
                      </a:stretch>
                    </p:blipFill>
                    <p:spPr>
                      <a:xfrm>
                        <a:off x="4235450" y="3644900"/>
                        <a:ext cx="3721100" cy="596900"/>
                      </a:xfrm>
                      <a:prstGeom prst="rect">
                        <a:avLst/>
                      </a:prstGeom>
                    </p:spPr>
                  </p:pic>
                </p:oleObj>
              </mc:Fallback>
            </mc:AlternateContent>
          </a:graphicData>
        </a:graphic>
      </p:graphicFrame>
    </p:spTree>
    <p:custDataLst>
      <p:tags r:id="rId1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2" name="组合 1"/>
          <p:cNvGrpSpPr/>
          <p:nvPr/>
        </p:nvGrpSpPr>
        <p:grpSpPr>
          <a:xfrm>
            <a:off x="3348355" y="791210"/>
            <a:ext cx="8220075" cy="4957445"/>
            <a:chOff x="5273" y="1698"/>
            <a:chExt cx="12945" cy="7807"/>
          </a:xfrm>
        </p:grpSpPr>
        <p:grpSp>
          <p:nvGrpSpPr>
            <p:cNvPr id="71682" name="组合 7"/>
            <p:cNvGrpSpPr/>
            <p:nvPr/>
          </p:nvGrpSpPr>
          <p:grpSpPr>
            <a:xfrm>
              <a:off x="5300" y="2038"/>
              <a:ext cx="12848" cy="7380"/>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5150" y="1820"/>
              <a:ext cx="1320" cy="1075"/>
            </a:xfrm>
            <a:prstGeom prst="rect">
              <a:avLst/>
            </a:prstGeom>
            <a:noFill/>
            <a:ln w="9525">
              <a:noFill/>
            </a:ln>
          </p:spPr>
        </p:pic>
        <p:pic>
          <p:nvPicPr>
            <p:cNvPr id="71686" name="图片 9"/>
            <p:cNvPicPr>
              <a:picLocks noChangeAspect="1"/>
            </p:cNvPicPr>
            <p:nvPr/>
          </p:nvPicPr>
          <p:blipFill>
            <a:blip r:embed="rId5">
              <a:clrChange>
                <a:clrFrom>
                  <a:srgbClr val="FFFFFF"/>
                </a:clrFrom>
                <a:clrTo>
                  <a:srgbClr val="FFFFFF">
                    <a:alpha val="0"/>
                  </a:srgbClr>
                </a:clrTo>
              </a:clrChange>
            </a:blip>
            <a:stretch>
              <a:fillRect/>
            </a:stretch>
          </p:blipFill>
          <p:spPr>
            <a:xfrm>
              <a:off x="17063" y="8445"/>
              <a:ext cx="1155" cy="1060"/>
            </a:xfrm>
            <a:prstGeom prst="rect">
              <a:avLst/>
            </a:prstGeom>
            <a:noFill/>
            <a:ln w="9525">
              <a:noFill/>
            </a:ln>
          </p:spPr>
        </p:pic>
        <p:sp>
          <p:nvSpPr>
            <p:cNvPr id="12" name="文本框 11"/>
            <p:cNvSpPr txBox="1"/>
            <p:nvPr>
              <p:custDataLst>
                <p:tags r:id="rId6"/>
              </p:custDataLst>
            </p:nvPr>
          </p:nvSpPr>
          <p:spPr>
            <a:xfrm>
              <a:off x="6181" y="3699"/>
              <a:ext cx="11543" cy="3199"/>
            </a:xfrm>
            <a:prstGeom prst="rect">
              <a:avLst/>
            </a:prstGeom>
            <a:noFill/>
          </p:spPr>
          <p:txBody>
            <a:bodyPr wrap="square" lIns="101600" tIns="0" rIns="82550" bIns="0" rtlCol="0">
              <a:sp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【知识目标】</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just" fontAlgn="ctr">
                <a:lnSpc>
                  <a:spcPct val="150000"/>
                </a:lnSpc>
                <a:spcBef>
                  <a:spcPts val="1000"/>
                </a:spcBef>
                <a:spcAft>
                  <a:spcPts val="0"/>
                </a:spcAft>
                <a:buClr>
                  <a:schemeClr val="accent1">
                    <a:lumMod val="75000"/>
                  </a:schemeClr>
                </a:buClr>
                <a:buSzPct val="100000"/>
                <a:buFont typeface="Wingdings" panose="05000000000000000000" charset="0"/>
                <a:buChar char="l"/>
              </a:pPr>
              <a:r>
                <a:rPr lang="zh-CN" altLang="en-US" sz="18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了解企业战略经营思想与理念；</a:t>
              </a:r>
              <a:endParaRPr lang="zh-CN" altLang="en-US" sz="18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just" fontAlgn="ctr">
                <a:lnSpc>
                  <a:spcPct val="150000"/>
                </a:lnSpc>
                <a:spcBef>
                  <a:spcPts val="1000"/>
                </a:spcBef>
                <a:spcAft>
                  <a:spcPts val="0"/>
                </a:spcAft>
                <a:buClr>
                  <a:schemeClr val="accent1">
                    <a:lumMod val="75000"/>
                  </a:schemeClr>
                </a:buClr>
                <a:buSzPct val="100000"/>
                <a:buFont typeface="Wingdings" panose="05000000000000000000" charset="0"/>
                <a:buChar char="l"/>
              </a:pPr>
              <a:r>
                <a:rPr lang="zh-CN" altLang="en-US" sz="18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理解企业使命和宗旨与具体销售工作的对应关系；</a:t>
              </a:r>
              <a:endParaRPr lang="zh-CN" altLang="en-US" sz="18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a:p>
              <a:pPr marL="645795" indent="-285750" algn="just" fontAlgn="ctr">
                <a:lnSpc>
                  <a:spcPct val="150000"/>
                </a:lnSpc>
                <a:spcBef>
                  <a:spcPts val="1000"/>
                </a:spcBef>
                <a:spcAft>
                  <a:spcPts val="0"/>
                </a:spcAft>
                <a:buClr>
                  <a:schemeClr val="accent1">
                    <a:lumMod val="75000"/>
                  </a:schemeClr>
                </a:buClr>
                <a:buSzPct val="100000"/>
                <a:buFont typeface="Wingdings" panose="05000000000000000000" charset="0"/>
                <a:buChar char="l"/>
              </a:pPr>
              <a:r>
                <a:rPr lang="zh-CN" altLang="en-US" sz="18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rPr>
                <a:t>掌握销售团队组织构建的基本原理与工作流程。</a:t>
              </a:r>
              <a:endParaRPr lang="zh-CN" altLang="en-US" sz="18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sym typeface="+mn-ea"/>
              </a:endParaRPr>
            </a:p>
          </p:txBody>
        </p:sp>
      </p:grpSp>
    </p:spTree>
    <p:custDataLst>
      <p:tags r:id="rId7"/>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7" name="Title 6"/>
          <p:cNvSpPr txBox="1"/>
          <p:nvPr>
            <p:custDataLst>
              <p:tags r:id="rId13"/>
            </p:custDataLst>
          </p:nvPr>
        </p:nvSpPr>
        <p:spPr>
          <a:xfrm>
            <a:off x="1055370" y="1988820"/>
            <a:ext cx="10317480" cy="357822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（4）变现比率：</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变现比率 = 现金流动资产 / 流动负债 ×100%</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（5）应收账款周转速度分析：</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l" fontAlgn="auto">
              <a:lnSpc>
                <a:spcPct val="130000"/>
              </a:lnSpc>
              <a:spcBef>
                <a:spcPts val="700"/>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l" fontAlgn="auto">
              <a:lnSpc>
                <a:spcPct val="130000"/>
              </a:lnSpc>
              <a:spcBef>
                <a:spcPts val="700"/>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l" fontAlgn="auto">
              <a:lnSpc>
                <a:spcPct val="130000"/>
              </a:lnSpc>
              <a:spcBef>
                <a:spcPts val="700"/>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（6）负债流动率：</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负债流动率 = 流动资产 / 负债总额 ×100%</a:t>
            </a:r>
            <a:endParaRPr lang="zh-CN" altLang="en-US" sz="1800"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endParaRPr>
          </a:p>
        </p:txBody>
      </p:sp>
      <p:graphicFrame>
        <p:nvGraphicFramePr>
          <p:cNvPr id="2" name="对象 1">
            <a:hlinkClick r:id="" action="ppaction://ole?verb="/>
          </p:cNvPr>
          <p:cNvGraphicFramePr>
            <a:graphicFrameLocks noChangeAspect="1"/>
          </p:cNvGraphicFramePr>
          <p:nvPr/>
        </p:nvGraphicFramePr>
        <p:xfrm>
          <a:off x="4235450" y="3644900"/>
          <a:ext cx="3721100" cy="596900"/>
        </p:xfrm>
        <a:graphic>
          <a:graphicData uri="http://schemas.openxmlformats.org/presentationml/2006/ole">
            <mc:AlternateContent xmlns:mc="http://schemas.openxmlformats.org/markup-compatibility/2006">
              <mc:Choice xmlns:v="urn:schemas-microsoft-com:vml" Requires="v">
                <p:oleObj spid="_x0000_s1025" name="" r:id="rId14" imgW="3721100" imgH="596900" progId="Equation.KSEE3">
                  <p:embed/>
                </p:oleObj>
              </mc:Choice>
              <mc:Fallback>
                <p:oleObj name="" r:id="rId14" imgW="3721100" imgH="596900" progId="Equation.KSEE3">
                  <p:embed/>
                  <p:pic>
                    <p:nvPicPr>
                      <p:cNvPr id="0" name="图片 1024"/>
                      <p:cNvPicPr/>
                      <p:nvPr/>
                    </p:nvPicPr>
                    <p:blipFill>
                      <a:blip r:embed="rId15"/>
                      <a:stretch>
                        <a:fillRect/>
                      </a:stretch>
                    </p:blipFill>
                    <p:spPr>
                      <a:xfrm>
                        <a:off x="4235450" y="3644900"/>
                        <a:ext cx="3721100" cy="596900"/>
                      </a:xfrm>
                      <a:prstGeom prst="rect">
                        <a:avLst/>
                      </a:prstGeom>
                    </p:spPr>
                  </p:pic>
                </p:oleObj>
              </mc:Fallback>
            </mc:AlternateContent>
          </a:graphicData>
        </a:graphic>
      </p:graphicFrame>
    </p:spTree>
    <p:custDataLst>
      <p:tags r:id="rId1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mc:AlternateContent xmlns:mc="http://schemas.openxmlformats.org/markup-compatibility/2006">
        <mc:Choice xmlns:a14="http://schemas.microsoft.com/office/drawing/2010/main" Requires="a14">
          <p:sp>
            <p:nvSpPr>
              <p:cNvPr id="17" name="Title 6"/>
              <p:cNvSpPr txBox="1"/>
              <p:nvPr>
                <p:custDataLst>
                  <p:tags r:id="rId13"/>
                </p:custDataLst>
              </p:nvPr>
            </p:nvSpPr>
            <p:spPr>
              <a:xfrm>
                <a:off x="1055370" y="1988820"/>
                <a:ext cx="10317480" cy="35814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（7）资产负债率（负债比率）：</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资产负债率 = 负债总额 / 资产净值 ×100%</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l"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资产净值是指扣除累计折旧后的资产总额。它反映企业单位资产总额中负债所占的比重，用来衡量企业生产经营活动的风险程度和企业对债权的保障程度。该比率越小，企业长期偿债能力越强，承担的风险也越小。</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（8）流动资产周转加速效果分析：</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流动资产节约额</a:t>
                </a:r>
                <a:r>
                  <a:rPr altLang="zh-CN" sz="1800"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=报告期销售收入</a:t>
                </a:r>
                <a:r>
                  <a:rPr altLang="zh-CN" sz="1800" strike="noStrike" spc="150" noProof="1" dirty="0">
                    <a:ln w="3175">
                      <a:noFill/>
                      <a:prstDash val="dash"/>
                    </a:ln>
                    <a:solidFill>
                      <a:schemeClr val="tx1">
                        <a:lumMod val="75000"/>
                        <a:lumOff val="25000"/>
                      </a:schemeClr>
                    </a:solidFill>
                    <a:uFillTx/>
                    <a:latin typeface="Arial" panose="020B0604020202020204" pitchFamily="34" charset="0"/>
                    <a:ea typeface="微软雅黑" panose="020B0503020204020204" pitchFamily="34" charset="-122"/>
                    <a:cs typeface="Cambria Math" panose="02040503050406030204" charset="0"/>
                    <a:sym typeface="+mn-ea"/>
                  </a:rPr>
                  <a:t>×</a:t>
                </a:r>
                <a:r>
                  <a:rPr lang="zh-CN" altLang="en-US" sz="1800" strike="noStrike" spc="150" noProof="1" dirty="0">
                    <a:ln w="3175">
                      <a:noFill/>
                      <a:prstDash val="dash"/>
                    </a:ln>
                    <a:solidFill>
                      <a:schemeClr val="tx1">
                        <a:lumMod val="75000"/>
                        <a:lumOff val="25000"/>
                      </a:schemeClr>
                    </a:solidFill>
                    <a:uFillTx/>
                    <a:latin typeface="Arial" panose="020B0604020202020204" pitchFamily="34" charset="0"/>
                    <a:ea typeface="微软雅黑" panose="020B0503020204020204" pitchFamily="34" charset="-122"/>
                    <a:cs typeface="Cambria Math" panose="02040503050406030204" charset="0"/>
                    <a:sym typeface="+mn-ea"/>
                  </a:rPr>
                  <a:t>（</a:t>
                </a:r>
                <a14:m>
                  <m:oMath xmlns:m="http://schemas.openxmlformats.org/officeDocument/2006/math">
                    <m:f>
                      <m:fPr>
                        <m:ctrlP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ctrlPr>
                      </m:fPr>
                      <m:num>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1</m:t>
                        </m:r>
                      </m:num>
                      <m:den>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报告期流动资产周转次数</m:t>
                        </m:r>
                      </m:den>
                    </m:f>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  </m:t>
                    </m:r>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MS Mincho" panose="02020609040205080304" charset="-128"/>
                        <a:cs typeface="Cambria Math" panose="02040503050406030204" charset="0"/>
                        <a:sym typeface="+mn-ea"/>
                      </a:rPr>
                      <m:t>－</m:t>
                    </m:r>
                    <m:f>
                      <m:fPr>
                        <m:ctrlP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MS Mincho" panose="02020609040205080304" charset="-128"/>
                            <a:cs typeface="Cambria Math" panose="02040503050406030204" charset="0"/>
                            <a:sym typeface="+mn-ea"/>
                          </a:rPr>
                        </m:ctrlPr>
                      </m:fPr>
                      <m:num>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MS Mincho" panose="02020609040205080304" charset="-128"/>
                            <a:cs typeface="Cambria Math" panose="02040503050406030204" charset="0"/>
                            <a:sym typeface="+mn-ea"/>
                          </a:rPr>
                          <m:t>1</m:t>
                        </m:r>
                      </m:num>
                      <m:den>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MS Mincho" panose="02020609040205080304" charset="-128"/>
                            <a:cs typeface="Cambria Math" panose="02040503050406030204" charset="0"/>
                            <a:sym typeface="+mn-ea"/>
                          </a:rPr>
                          <m:t> 基期流动资产周转次数</m:t>
                        </m:r>
                      </m:den>
                    </m:f>
                  </m:oMath>
                </a14:m>
                <a:r>
                  <a:rPr lang="zh-CN" altLang="en-US" sz="1800" strike="noStrike" spc="150" noProof="1" dirty="0">
                    <a:ln w="3175">
                      <a:noFill/>
                      <a:prstDash val="dash"/>
                    </a:ln>
                    <a:solidFill>
                      <a:schemeClr val="tx1">
                        <a:lumMod val="75000"/>
                        <a:lumOff val="25000"/>
                      </a:schemeClr>
                    </a:solidFill>
                    <a:uFillTx/>
                    <a:latin typeface="Arial" panose="020B0604020202020204" pitchFamily="34" charset="0"/>
                    <a:ea typeface="微软雅黑" panose="020B0503020204020204" pitchFamily="34" charset="-122"/>
                    <a:cs typeface="Cambria Math" panose="02040503050406030204" charset="0"/>
                    <a:sym typeface="+mn-ea"/>
                  </a:rPr>
                  <a:t>）</a:t>
                </a:r>
                <a:endParaRPr lang="zh-CN" altLang="en-US" sz="1800" strike="noStrike" spc="150" noProof="1" dirty="0">
                  <a:ln w="3175">
                    <a:noFill/>
                    <a:prstDash val="dash"/>
                  </a:ln>
                  <a:solidFill>
                    <a:schemeClr val="tx1">
                      <a:lumMod val="75000"/>
                      <a:lumOff val="25000"/>
                    </a:schemeClr>
                  </a:solidFill>
                  <a:uFillTx/>
                  <a:latin typeface="Arial" panose="020B0604020202020204" pitchFamily="34" charset="0"/>
                  <a:ea typeface="微软雅黑" panose="020B0503020204020204" pitchFamily="34" charset="-122"/>
                  <a:cs typeface="Cambria Math" panose="02040503050406030204" charset="0"/>
                  <a:sym typeface="+mn-ea"/>
                </a:endParaRPr>
              </a:p>
              <a:p>
                <a:pPr lvl="0" algn="ctr"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Arial" panose="020B0604020202020204" pitchFamily="34" charset="0"/>
                    <a:ea typeface="微软雅黑" panose="020B0503020204020204" pitchFamily="34" charset="-122"/>
                    <a:cs typeface="Cambria Math" panose="02040503050406030204" charset="0"/>
                    <a:sym typeface="+mn-ea"/>
                  </a:rPr>
                  <a:t>销售收入增加额 </a:t>
                </a:r>
                <a:r>
                  <a:rPr altLang="zh-CN" sz="1800" strike="noStrike" spc="150" noProof="1" dirty="0">
                    <a:ln w="3175">
                      <a:noFill/>
                      <a:prstDash val="dash"/>
                    </a:ln>
                    <a:solidFill>
                      <a:schemeClr val="tx1">
                        <a:lumMod val="75000"/>
                        <a:lumOff val="25000"/>
                      </a:schemeClr>
                    </a:solidFill>
                    <a:uFillTx/>
                    <a:latin typeface="Arial" panose="020B0604020202020204" pitchFamily="34" charset="0"/>
                    <a:ea typeface="微软雅黑" panose="020B0503020204020204" pitchFamily="34" charset="-122"/>
                    <a:cs typeface="Cambria Math" panose="02040503050406030204" charset="0"/>
                    <a:sym typeface="+mn-ea"/>
                  </a:rPr>
                  <a:t>=</a:t>
                </a:r>
                <a:r>
                  <a:rPr lang="zh-CN" altLang="en-US" sz="1800" strike="noStrike" spc="150" noProof="1" dirty="0">
                    <a:ln w="3175">
                      <a:noFill/>
                      <a:prstDash val="dash"/>
                    </a:ln>
                    <a:solidFill>
                      <a:schemeClr val="tx1">
                        <a:lumMod val="75000"/>
                        <a:lumOff val="25000"/>
                      </a:schemeClr>
                    </a:solidFill>
                    <a:uFillTx/>
                    <a:latin typeface="Arial" panose="020B0604020202020204" pitchFamily="34" charset="0"/>
                    <a:ea typeface="微软雅黑" panose="020B0503020204020204" pitchFamily="34" charset="-122"/>
                    <a:cs typeface="Cambria Math" panose="02040503050406030204" charset="0"/>
                    <a:sym typeface="+mn-ea"/>
                  </a:rPr>
                  <a:t>基期流动资产平均余额×（报告期流动资产周转率 - 基期流动资产周转率）</a:t>
                </a:r>
                <a:endParaRPr lang="zh-CN" altLang="en-US" sz="1800" strike="noStrike" spc="150" noProof="1" dirty="0">
                  <a:ln w="3175">
                    <a:noFill/>
                    <a:prstDash val="dash"/>
                  </a:ln>
                  <a:solidFill>
                    <a:schemeClr val="tx1">
                      <a:lumMod val="75000"/>
                      <a:lumOff val="25000"/>
                    </a:schemeClr>
                  </a:solidFill>
                  <a:uFillTx/>
                  <a:latin typeface="Arial" panose="020B0604020202020204" pitchFamily="34" charset="0"/>
                  <a:ea typeface="微软雅黑" panose="020B0503020204020204" pitchFamily="34" charset="-122"/>
                  <a:cs typeface="Cambria Math" panose="02040503050406030204" charset="0"/>
                  <a:sym typeface="+mn-ea"/>
                </a:endParaRPr>
              </a:p>
            </p:txBody>
          </p:sp>
        </mc:Choice>
        <mc:Fallback>
          <p:sp>
            <p:nvSpPr>
              <p:cNvPr id="17" name="Title 6"/>
              <p:cNvSpPr txBox="1">
                <a:spLocks noRot="1" noChangeAspect="1" noMove="1" noResize="1" noEditPoints="1" noAdjustHandles="1" noChangeArrowheads="1" noChangeShapeType="1" noTextEdit="1"/>
              </p:cNvSpPr>
              <p:nvPr>
                <p:custDataLst>
                  <p:tags r:id="rId14"/>
                </p:custDataLst>
              </p:nvPr>
            </p:nvSpPr>
            <p:spPr>
              <a:xfrm>
                <a:off x="1055370" y="1988820"/>
                <a:ext cx="10317480" cy="3581400"/>
              </a:xfrm>
              <a:prstGeom prst="rect">
                <a:avLst/>
              </a:prstGeom>
              <a:blipFill rotWithShape="1">
                <a:blip r:embed="rId15"/>
                <a:stretch>
                  <a:fillRect/>
                </a:stretch>
              </a:blipFill>
              <a:ln w="3175">
                <a:noFill/>
                <a:prstDash val="dash"/>
              </a:ln>
              <a:extLst>
                <a:ext uri="{909E8E84-426E-40DD-AFC4-6F175D3DCCD1}">
                  <a14:hiddenFill xmlns:a14="http://schemas.microsoft.com/office/drawing/2010/main">
                    <a:solidFill>
                      <a:schemeClr val="bg2"/>
                    </a:solidFill>
                  </a14:hiddenFill>
                </a:ext>
              </a:extLst>
            </p:spPr>
            <p:txBody>
              <a:bodyPr/>
              <a:lstStyle/>
              <a:p>
                <a:r>
                  <a:rPr lang="zh-CN" altLang="en-US">
                    <a:noFill/>
                  </a:rPr>
                  <a:t> </a:t>
                </a:r>
              </a:p>
            </p:txBody>
          </p:sp>
        </mc:Fallback>
      </mc:AlternateContent>
    </p:spTree>
    <p:custDataLst>
      <p:tags r:id="rId1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575685" y="3141345"/>
            <a:ext cx="5694680" cy="72390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a:t>
            </a:r>
            <a:r>
              <a:rPr kumimoji="0" lang="zh-CN"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三</a:t>
            </a:r>
            <a:r>
              <a:rPr kumimoji="0" lang="en-US"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销售商品存货的控制</a:t>
            </a:r>
            <a:endPar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pic>
        <p:nvPicPr>
          <p:cNvPr id="2" name="图片 1"/>
          <p:cNvPicPr>
            <a:picLocks noChangeAspect="1"/>
          </p:cNvPicPr>
          <p:nvPr/>
        </p:nvPicPr>
        <p:blipFill>
          <a:blip r:embed="rId13"/>
          <a:stretch>
            <a:fillRect/>
          </a:stretch>
        </p:blipFill>
        <p:spPr>
          <a:xfrm>
            <a:off x="1005205" y="2924810"/>
            <a:ext cx="10115550" cy="2667000"/>
          </a:xfrm>
          <a:prstGeom prst="rect">
            <a:avLst/>
          </a:prstGeom>
        </p:spPr>
      </p:pic>
      <p:sp>
        <p:nvSpPr>
          <p:cNvPr id="18" name="文本框 17"/>
          <p:cNvSpPr txBox="1"/>
          <p:nvPr/>
        </p:nvSpPr>
        <p:spPr>
          <a:xfrm>
            <a:off x="1127125" y="1988820"/>
            <a:ext cx="5852160" cy="368300"/>
          </a:xfrm>
          <a:prstGeom prst="rect">
            <a:avLst/>
          </a:prstGeom>
          <a:noFill/>
        </p:spPr>
        <p:txBody>
          <a:bodyPr wrap="square" rtlCol="0">
            <a:spAutoFit/>
          </a:bodyPr>
          <a:p>
            <a:r>
              <a:rPr lang="zh-CN" altLang="en-US">
                <a:solidFill>
                  <a:srgbClr val="2C85AE"/>
                </a:solidFill>
                <a:latin typeface="微软雅黑" panose="020B0503020204020204" pitchFamily="34" charset="-122"/>
                <a:ea typeface="微软雅黑" panose="020B0503020204020204" pitchFamily="34" charset="-122"/>
              </a:rPr>
              <a:t>存货管理结构图</a:t>
            </a:r>
            <a:endParaRPr lang="zh-CN" altLang="en-US">
              <a:solidFill>
                <a:srgbClr val="2C85AE"/>
              </a:solidFill>
              <a:latin typeface="微软雅黑" panose="020B0503020204020204" pitchFamily="34" charset="-122"/>
              <a:ea typeface="微软雅黑" panose="020B0503020204020204" pitchFamily="34" charset="-122"/>
            </a:endParaRPr>
          </a:p>
        </p:txBody>
      </p:sp>
    </p:spTree>
    <p:custDataLst>
      <p:tags r:id="rId14"/>
    </p:custData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94210"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lang="zh-CN" altLang="en-US"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87" name="TextBox 135"/>
          <p:cNvSpPr txBox="1"/>
          <p:nvPr>
            <p:custDataLst>
              <p:tags r:id="rId1"/>
            </p:custDataLst>
          </p:nvPr>
        </p:nvSpPr>
        <p:spPr>
          <a:xfrm>
            <a:off x="7486650" y="2386330"/>
            <a:ext cx="3971290" cy="395605"/>
          </a:xfrm>
          <a:prstGeom prst="rect">
            <a:avLst/>
          </a:prstGeom>
          <a:noFill/>
        </p:spPr>
        <p:txBody>
          <a:bodyPr vert="horz" wrap="square" lIns="90000" tIns="46800" rIns="90000" bIns="0" rtlCol="0" anchor="b" anchorCtr="0"/>
          <a:p>
            <a:pPr>
              <a:lnSpc>
                <a:spcPct val="120000"/>
              </a:lnSpc>
              <a:spcAft>
                <a:spcPts val="1600"/>
              </a:spcAft>
            </a:pPr>
            <a:r>
              <a:rPr lang="zh-CN" altLang="en-US" sz="16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（一）保证生产正常进行。（防止生产中断、停工待料现象）</a:t>
            </a:r>
            <a:endParaRPr lang="zh-CN" altLang="en-US" sz="16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8" name="TextBox 144"/>
          <p:cNvSpPr txBox="1"/>
          <p:nvPr>
            <p:custDataLst>
              <p:tags r:id="rId2"/>
            </p:custDataLst>
          </p:nvPr>
        </p:nvSpPr>
        <p:spPr>
          <a:xfrm>
            <a:off x="7486650" y="3078480"/>
            <a:ext cx="4050665" cy="395605"/>
          </a:xfrm>
          <a:prstGeom prst="rect">
            <a:avLst/>
          </a:prstGeom>
          <a:noFill/>
        </p:spPr>
        <p:txBody>
          <a:bodyPr vert="horz" wrap="square" lIns="90000" tIns="46800" rIns="90000" bIns="0" rtlCol="0" anchor="b" anchorCtr="0"/>
          <a:p>
            <a:pPr>
              <a:lnSpc>
                <a:spcPct val="120000"/>
              </a:lnSpc>
              <a:spcAft>
                <a:spcPts val="1600"/>
              </a:spcAft>
            </a:pPr>
            <a:r>
              <a:rPr lang="zh-CN" altLang="en-US" sz="16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（二）有利于销售。（一定数量的产品储备有利于市场销售）</a:t>
            </a:r>
            <a:endParaRPr lang="zh-CN" altLang="en-US" sz="16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9" name="TextBox 147"/>
          <p:cNvSpPr txBox="1"/>
          <p:nvPr>
            <p:custDataLst>
              <p:tags r:id="rId3"/>
            </p:custDataLst>
          </p:nvPr>
        </p:nvSpPr>
        <p:spPr>
          <a:xfrm>
            <a:off x="7486650" y="3827780"/>
            <a:ext cx="4114165" cy="551180"/>
          </a:xfrm>
          <a:prstGeom prst="rect">
            <a:avLst/>
          </a:prstGeom>
          <a:noFill/>
        </p:spPr>
        <p:txBody>
          <a:bodyPr vert="horz" wrap="square" lIns="90000" tIns="46800" rIns="90000" bIns="0" rtlCol="0" anchor="ctr" anchorCtr="0"/>
          <a:p>
            <a:pPr>
              <a:lnSpc>
                <a:spcPct val="120000"/>
              </a:lnSpc>
              <a:spcAft>
                <a:spcPts val="1600"/>
              </a:spcAft>
            </a:pPr>
            <a:r>
              <a:rPr lang="zh-CN" altLang="en-US" sz="16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（三）便于维持均衡生产，降低产品成本。</a:t>
            </a:r>
            <a:endParaRPr lang="zh-CN" altLang="en-US" sz="16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1" name="TextBox 141"/>
          <p:cNvSpPr txBox="1"/>
          <p:nvPr>
            <p:custDataLst>
              <p:tags r:id="rId4"/>
            </p:custDataLst>
          </p:nvPr>
        </p:nvSpPr>
        <p:spPr>
          <a:xfrm>
            <a:off x="7451725" y="5320665"/>
            <a:ext cx="4088765" cy="650875"/>
          </a:xfrm>
          <a:prstGeom prst="rect">
            <a:avLst/>
          </a:prstGeom>
          <a:noFill/>
        </p:spPr>
        <p:txBody>
          <a:bodyPr vert="horz" wrap="square" lIns="90000" tIns="46800" rIns="90000" bIns="0" rtlCol="0" anchor="b" anchorCtr="0">
            <a:normAutofit lnSpcReduction="20000"/>
          </a:bodyPr>
          <a:p>
            <a:pPr>
              <a:lnSpc>
                <a:spcPct val="120000"/>
              </a:lnSpc>
              <a:spcAft>
                <a:spcPts val="1600"/>
              </a:spcAft>
            </a:pPr>
            <a:r>
              <a:rPr lang="zh-CN" altLang="en-US" sz="16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（五）防止意外事件的发生。（保持必要的存货保险储备）</a:t>
            </a:r>
            <a:endParaRPr lang="zh-CN" altLang="en-US" sz="16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2" name="TextBox 138"/>
          <p:cNvSpPr txBox="1"/>
          <p:nvPr>
            <p:custDataLst>
              <p:tags r:id="rId5"/>
            </p:custDataLst>
          </p:nvPr>
        </p:nvSpPr>
        <p:spPr>
          <a:xfrm>
            <a:off x="7486650" y="4729480"/>
            <a:ext cx="3971290" cy="508000"/>
          </a:xfrm>
          <a:prstGeom prst="rect">
            <a:avLst/>
          </a:prstGeom>
          <a:noFill/>
        </p:spPr>
        <p:txBody>
          <a:bodyPr vert="horz" wrap="square" lIns="90000" tIns="46800" rIns="90000" bIns="0" rtlCol="0" anchor="b" anchorCtr="0">
            <a:noAutofit/>
          </a:bodyPr>
          <a:p>
            <a:pPr>
              <a:lnSpc>
                <a:spcPct val="100000"/>
              </a:lnSpc>
              <a:spcAft>
                <a:spcPts val="1600"/>
              </a:spcAft>
            </a:pPr>
            <a:r>
              <a:rPr lang="zh-CN" altLang="en-US" sz="15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（四）降低存货取得成本。（达到一定数量时，享受价格折扣和降低了订货成本）</a:t>
            </a:r>
            <a:endParaRPr lang="zh-CN" altLang="en-US" sz="1500" spc="300" noProof="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94219" name="组合 9"/>
          <p:cNvGrpSpPr/>
          <p:nvPr/>
        </p:nvGrpSpPr>
        <p:grpSpPr>
          <a:xfrm>
            <a:off x="1552575" y="2187575"/>
            <a:ext cx="4152900" cy="4233863"/>
            <a:chOff x="1174" y="2651"/>
            <a:chExt cx="8227" cy="8161"/>
          </a:xfrm>
        </p:grpSpPr>
        <p:sp>
          <p:nvSpPr>
            <p:cNvPr id="94220" name="Freeform 37"/>
            <p:cNvSpPr/>
            <p:nvPr>
              <p:custDataLst>
                <p:tags r:id="rId6"/>
              </p:custDataLst>
            </p:nvPr>
          </p:nvSpPr>
          <p:spPr>
            <a:xfrm>
              <a:off x="3936" y="7025"/>
              <a:ext cx="3042" cy="3787"/>
            </a:xfrm>
            <a:custGeom>
              <a:avLst/>
              <a:gdLst/>
              <a:ahLst/>
              <a:cxnLst>
                <a:cxn ang="0">
                  <a:pos x="1688" y="0"/>
                </a:cxn>
                <a:cxn ang="0">
                  <a:pos x="1797" y="689"/>
                </a:cxn>
                <a:cxn ang="0">
                  <a:pos x="1869" y="1267"/>
                </a:cxn>
                <a:cxn ang="0">
                  <a:pos x="2110" y="908"/>
                </a:cxn>
                <a:cxn ang="0">
                  <a:pos x="2453" y="203"/>
                </a:cxn>
                <a:cxn ang="0">
                  <a:pos x="2391" y="870"/>
                </a:cxn>
                <a:cxn ang="0">
                  <a:pos x="2259" y="1442"/>
                </a:cxn>
                <a:cxn ang="0">
                  <a:pos x="2601" y="1140"/>
                </a:cxn>
                <a:cxn ang="0">
                  <a:pos x="3037" y="719"/>
                </a:cxn>
                <a:cxn ang="0">
                  <a:pos x="2804" y="1228"/>
                </a:cxn>
                <a:cxn ang="0">
                  <a:pos x="2524" y="1853"/>
                </a:cxn>
                <a:cxn ang="0">
                  <a:pos x="2274" y="2937"/>
                </a:cxn>
                <a:cxn ang="0">
                  <a:pos x="2229" y="3706"/>
                </a:cxn>
                <a:cxn ang="0">
                  <a:pos x="2225" y="3787"/>
                </a:cxn>
                <a:cxn ang="0">
                  <a:pos x="1363" y="3787"/>
                </a:cxn>
                <a:cxn ang="0">
                  <a:pos x="1363" y="3650"/>
                </a:cxn>
                <a:cxn ang="0">
                  <a:pos x="1300" y="2905"/>
                </a:cxn>
                <a:cxn ang="0">
                  <a:pos x="891" y="2482"/>
                </a:cxn>
                <a:cxn ang="0">
                  <a:pos x="369" y="2032"/>
                </a:cxn>
                <a:cxn ang="0">
                  <a:pos x="61" y="1916"/>
                </a:cxn>
                <a:cxn ang="0">
                  <a:pos x="58" y="1711"/>
                </a:cxn>
                <a:cxn ang="0">
                  <a:pos x="574" y="1738"/>
                </a:cxn>
                <a:cxn ang="0">
                  <a:pos x="1087" y="1828"/>
                </a:cxn>
                <a:cxn ang="0">
                  <a:pos x="1036" y="1135"/>
                </a:cxn>
                <a:cxn ang="0">
                  <a:pos x="862" y="186"/>
                </a:cxn>
                <a:cxn ang="0">
                  <a:pos x="1213" y="658"/>
                </a:cxn>
                <a:cxn ang="0">
                  <a:pos x="1509" y="1248"/>
                </a:cxn>
                <a:cxn ang="0">
                  <a:pos x="1513" y="641"/>
                </a:cxn>
                <a:cxn ang="0">
                  <a:pos x="1688" y="0"/>
                </a:cxn>
              </a:cxnLst>
              <a:pathLst>
                <a:path w="1563664" h="1946074">
                  <a:moveTo>
                    <a:pt x="868073" y="17"/>
                  </a:moveTo>
                  <a:cubicBezTo>
                    <a:pt x="912245" y="-1197"/>
                    <a:pt x="918397" y="61402"/>
                    <a:pt x="923882" y="354374"/>
                  </a:cubicBezTo>
                  <a:cubicBezTo>
                    <a:pt x="927587" y="554609"/>
                    <a:pt x="940483" y="649772"/>
                    <a:pt x="960791" y="651592"/>
                  </a:cubicBezTo>
                  <a:cubicBezTo>
                    <a:pt x="1009263" y="655334"/>
                    <a:pt x="1038761" y="590813"/>
                    <a:pt x="1084786" y="466728"/>
                  </a:cubicBezTo>
                  <a:cubicBezTo>
                    <a:pt x="1133925" y="332833"/>
                    <a:pt x="1172020" y="84157"/>
                    <a:pt x="1261033" y="104382"/>
                  </a:cubicBezTo>
                  <a:cubicBezTo>
                    <a:pt x="1333518" y="120968"/>
                    <a:pt x="1296015" y="219872"/>
                    <a:pt x="1229089" y="447109"/>
                  </a:cubicBezTo>
                  <a:cubicBezTo>
                    <a:pt x="1188548" y="584644"/>
                    <a:pt x="1136371" y="735731"/>
                    <a:pt x="1161570" y="741293"/>
                  </a:cubicBezTo>
                  <a:cubicBezTo>
                    <a:pt x="1186769" y="746754"/>
                    <a:pt x="1260440" y="690931"/>
                    <a:pt x="1337223" y="585858"/>
                  </a:cubicBezTo>
                  <a:cubicBezTo>
                    <a:pt x="1413933" y="480886"/>
                    <a:pt x="1525699" y="284392"/>
                    <a:pt x="1561349" y="369745"/>
                  </a:cubicBezTo>
                  <a:cubicBezTo>
                    <a:pt x="1579136" y="412118"/>
                    <a:pt x="1490124" y="562598"/>
                    <a:pt x="1441578" y="631366"/>
                  </a:cubicBezTo>
                  <a:cubicBezTo>
                    <a:pt x="1401704" y="688403"/>
                    <a:pt x="1324327" y="812488"/>
                    <a:pt x="1297868" y="952552"/>
                  </a:cubicBezTo>
                  <a:cubicBezTo>
                    <a:pt x="1271483" y="1092515"/>
                    <a:pt x="1292384" y="1257760"/>
                    <a:pt x="1168907" y="1509470"/>
                  </a:cubicBezTo>
                  <a:cubicBezTo>
                    <a:pt x="1168907" y="1509470"/>
                    <a:pt x="1158235" y="1657315"/>
                    <a:pt x="1146145" y="1904580"/>
                  </a:cubicBezTo>
                  <a:lnTo>
                    <a:pt x="1144216" y="1946074"/>
                  </a:lnTo>
                  <a:lnTo>
                    <a:pt x="700729" y="1946074"/>
                  </a:lnTo>
                  <a:lnTo>
                    <a:pt x="701016" y="1876164"/>
                  </a:lnTo>
                  <a:cubicBezTo>
                    <a:pt x="701016" y="1876164"/>
                    <a:pt x="705315" y="1586227"/>
                    <a:pt x="668480" y="1492885"/>
                  </a:cubicBezTo>
                  <a:cubicBezTo>
                    <a:pt x="631644" y="1399543"/>
                    <a:pt x="592289" y="1352922"/>
                    <a:pt x="458436" y="1275559"/>
                  </a:cubicBezTo>
                  <a:cubicBezTo>
                    <a:pt x="323991" y="1198195"/>
                    <a:pt x="279151" y="1102931"/>
                    <a:pt x="190064" y="1044681"/>
                  </a:cubicBezTo>
                  <a:cubicBezTo>
                    <a:pt x="101645" y="986329"/>
                    <a:pt x="60511" y="973992"/>
                    <a:pt x="31680" y="985015"/>
                  </a:cubicBezTo>
                  <a:cubicBezTo>
                    <a:pt x="3442" y="996139"/>
                    <a:pt x="-21758" y="937787"/>
                    <a:pt x="29827" y="879436"/>
                  </a:cubicBezTo>
                  <a:cubicBezTo>
                    <a:pt x="81411" y="821084"/>
                    <a:pt x="185173" y="824826"/>
                    <a:pt x="295086" y="893594"/>
                  </a:cubicBezTo>
                  <a:cubicBezTo>
                    <a:pt x="404999" y="962362"/>
                    <a:pt x="466441" y="1030523"/>
                    <a:pt x="559159" y="939608"/>
                  </a:cubicBezTo>
                  <a:cubicBezTo>
                    <a:pt x="626679" y="873267"/>
                    <a:pt x="597848" y="744327"/>
                    <a:pt x="532774" y="583431"/>
                  </a:cubicBezTo>
                  <a:cubicBezTo>
                    <a:pt x="467627" y="422535"/>
                    <a:pt x="382320" y="160914"/>
                    <a:pt x="443095" y="95786"/>
                  </a:cubicBezTo>
                  <a:cubicBezTo>
                    <a:pt x="528476" y="4366"/>
                    <a:pt x="567757" y="200253"/>
                    <a:pt x="623640" y="338395"/>
                  </a:cubicBezTo>
                  <a:cubicBezTo>
                    <a:pt x="679523" y="476537"/>
                    <a:pt x="718804" y="666964"/>
                    <a:pt x="775947" y="641782"/>
                  </a:cubicBezTo>
                  <a:cubicBezTo>
                    <a:pt x="789436" y="636220"/>
                    <a:pt x="772241" y="480279"/>
                    <a:pt x="777800" y="329799"/>
                  </a:cubicBezTo>
                  <a:cubicBezTo>
                    <a:pt x="783285" y="178712"/>
                    <a:pt x="763644" y="3759"/>
                    <a:pt x="868073" y="17"/>
                  </a:cubicBezTo>
                  <a:close/>
                </a:path>
              </a:pathLst>
            </a:custGeom>
            <a:solidFill>
              <a:srgbClr val="BFBFBF"/>
            </a:solidFill>
            <a:ln w="9525">
              <a:noFill/>
            </a:ln>
          </p:spPr>
          <p:txBody>
            <a:bodyPr/>
            <a:p>
              <a:endParaRPr lang="zh-CN" altLang="en-US"/>
            </a:p>
          </p:txBody>
        </p:sp>
        <p:sp>
          <p:nvSpPr>
            <p:cNvPr id="94221" name="AutoShape 2"/>
            <p:cNvSpPr/>
            <p:nvPr>
              <p:custDataLst>
                <p:tags r:id="rId7"/>
              </p:custDataLst>
            </p:nvPr>
          </p:nvSpPr>
          <p:spPr>
            <a:xfrm>
              <a:off x="1174" y="5998"/>
              <a:ext cx="2709" cy="2523"/>
            </a:xfrm>
            <a:custGeom>
              <a:avLst/>
              <a:gdLst/>
              <a:ahLst/>
              <a:cxnLst/>
              <a:pathLst>
                <a:path w="18386" h="19236">
                  <a:moveTo>
                    <a:pt x="14685" y="14523"/>
                  </a:moveTo>
                  <a:cubicBezTo>
                    <a:pt x="14685" y="14523"/>
                    <a:pt x="13428" y="15798"/>
                    <a:pt x="18303" y="19150"/>
                  </a:cubicBezTo>
                  <a:cubicBezTo>
                    <a:pt x="18303" y="19150"/>
                    <a:pt x="12933" y="19943"/>
                    <a:pt x="9851" y="16727"/>
                  </a:cubicBezTo>
                  <a:cubicBezTo>
                    <a:pt x="9851" y="16727"/>
                    <a:pt x="3719" y="18522"/>
                    <a:pt x="912" y="12527"/>
                  </a:cubicBezTo>
                  <a:cubicBezTo>
                    <a:pt x="-1894" y="6533"/>
                    <a:pt x="2364" y="2324"/>
                    <a:pt x="5666" y="1021"/>
                  </a:cubicBezTo>
                  <a:cubicBezTo>
                    <a:pt x="8967" y="-281"/>
                    <a:pt x="16405" y="-1657"/>
                    <a:pt x="18051" y="5941"/>
                  </a:cubicBezTo>
                  <a:cubicBezTo>
                    <a:pt x="19706" y="13548"/>
                    <a:pt x="14685" y="14523"/>
                    <a:pt x="14685" y="14523"/>
                  </a:cubicBezTo>
                  <a:close/>
                  <a:moveTo>
                    <a:pt x="14685" y="14523"/>
                  </a:moveTo>
                </a:path>
              </a:pathLst>
            </a:custGeom>
            <a:solidFill>
              <a:srgbClr val="4276AA"/>
            </a:solidFill>
            <a:ln w="9525">
              <a:noFill/>
            </a:ln>
          </p:spPr>
          <p:txBody>
            <a:bodyPr/>
            <a:p>
              <a:endParaRPr lang="zh-CN" altLang="en-US"/>
            </a:p>
          </p:txBody>
        </p:sp>
        <p:sp>
          <p:nvSpPr>
            <p:cNvPr id="94222" name="AutoShape 3"/>
            <p:cNvSpPr/>
            <p:nvPr>
              <p:custDataLst>
                <p:tags r:id="rId8"/>
              </p:custDataLst>
            </p:nvPr>
          </p:nvSpPr>
          <p:spPr>
            <a:xfrm>
              <a:off x="2191" y="2651"/>
              <a:ext cx="4056" cy="4338"/>
            </a:xfrm>
            <a:custGeom>
              <a:avLst/>
              <a:gdLst/>
              <a:ahLst/>
              <a:cxnLst/>
              <a:pathLst>
                <a:path w="17246" h="19694">
                  <a:moveTo>
                    <a:pt x="9293" y="16819"/>
                  </a:moveTo>
                  <a:cubicBezTo>
                    <a:pt x="9293" y="16819"/>
                    <a:pt x="10944" y="15945"/>
                    <a:pt x="11314" y="19693"/>
                  </a:cubicBezTo>
                  <a:cubicBezTo>
                    <a:pt x="11314" y="19693"/>
                    <a:pt x="13742" y="16401"/>
                    <a:pt x="13158" y="14665"/>
                  </a:cubicBezTo>
                  <a:cubicBezTo>
                    <a:pt x="13158" y="14665"/>
                    <a:pt x="18963" y="10439"/>
                    <a:pt x="16738" y="4554"/>
                  </a:cubicBezTo>
                  <a:cubicBezTo>
                    <a:pt x="14514" y="-1337"/>
                    <a:pt x="8983" y="-469"/>
                    <a:pt x="6007" y="1391"/>
                  </a:cubicBezTo>
                  <a:cubicBezTo>
                    <a:pt x="3031" y="3252"/>
                    <a:pt x="-2637" y="8389"/>
                    <a:pt x="1406" y="14329"/>
                  </a:cubicBezTo>
                  <a:cubicBezTo>
                    <a:pt x="5443" y="20263"/>
                    <a:pt x="9293" y="16819"/>
                    <a:pt x="9293" y="16819"/>
                  </a:cubicBezTo>
                  <a:close/>
                  <a:moveTo>
                    <a:pt x="9293" y="16819"/>
                  </a:moveTo>
                </a:path>
              </a:pathLst>
            </a:custGeom>
            <a:solidFill>
              <a:srgbClr val="5268A5">
                <a:alpha val="81998"/>
              </a:srgbClr>
            </a:solidFill>
            <a:ln w="9525">
              <a:noFill/>
            </a:ln>
          </p:spPr>
          <p:txBody>
            <a:bodyPr/>
            <a:p>
              <a:endParaRPr lang="zh-CN" altLang="en-US"/>
            </a:p>
          </p:txBody>
        </p:sp>
        <p:sp>
          <p:nvSpPr>
            <p:cNvPr id="94223" name="文本框 10"/>
            <p:cNvSpPr txBox="1"/>
            <p:nvPr>
              <p:custDataLst>
                <p:tags r:id="rId9"/>
              </p:custDataLst>
            </p:nvPr>
          </p:nvSpPr>
          <p:spPr>
            <a:xfrm>
              <a:off x="3332" y="4200"/>
              <a:ext cx="1032" cy="1242"/>
            </a:xfrm>
            <a:prstGeom prst="rect">
              <a:avLst/>
            </a:prstGeom>
            <a:noFill/>
            <a:ln w="9525">
              <a:noFill/>
            </a:ln>
          </p:spPr>
          <p:txBody>
            <a:bodyPr wrap="square" lIns="90000" tIns="46800" rIns="90000" bIns="46800" anchor="ctr" anchorCtr="0"/>
            <a:p>
              <a:pPr algn="ctr"/>
              <a:r>
                <a:rPr lang="en-US" altLang="zh-CN" sz="4400" dirty="0">
                  <a:solidFill>
                    <a:srgbClr val="FFFFFF"/>
                  </a:solidFill>
                  <a:latin typeface="微软雅黑" panose="020B0503020204020204" pitchFamily="34" charset="-122"/>
                  <a:ea typeface="微软雅黑" panose="020B0503020204020204" pitchFamily="34" charset="-122"/>
                </a:rPr>
                <a:t>2</a:t>
              </a:r>
              <a:endParaRPr lang="en-US" altLang="zh-CN" sz="4400" dirty="0">
                <a:solidFill>
                  <a:srgbClr val="FFFFFF"/>
                </a:solidFill>
                <a:latin typeface="微软雅黑" panose="020B0503020204020204" pitchFamily="34" charset="-122"/>
                <a:ea typeface="微软雅黑" panose="020B0503020204020204" pitchFamily="34" charset="-122"/>
              </a:endParaRPr>
            </a:p>
          </p:txBody>
        </p:sp>
        <p:sp>
          <p:nvSpPr>
            <p:cNvPr id="94224" name="AutoShape 4"/>
            <p:cNvSpPr/>
            <p:nvPr>
              <p:custDataLst>
                <p:tags r:id="rId10"/>
              </p:custDataLst>
            </p:nvPr>
          </p:nvSpPr>
          <p:spPr>
            <a:xfrm>
              <a:off x="4402" y="3249"/>
              <a:ext cx="3402" cy="3569"/>
            </a:xfrm>
            <a:custGeom>
              <a:avLst/>
              <a:gdLst/>
              <a:ahLst/>
              <a:cxnLst/>
              <a:pathLst>
                <a:path w="19417" h="20101">
                  <a:moveTo>
                    <a:pt x="438" y="10902"/>
                  </a:moveTo>
                  <a:cubicBezTo>
                    <a:pt x="438" y="10902"/>
                    <a:pt x="-1791" y="4369"/>
                    <a:pt x="3812" y="1435"/>
                  </a:cubicBezTo>
                  <a:cubicBezTo>
                    <a:pt x="9415" y="-1499"/>
                    <a:pt x="19005" y="-234"/>
                    <a:pt x="19407" y="8036"/>
                  </a:cubicBezTo>
                  <a:cubicBezTo>
                    <a:pt x="19809" y="16299"/>
                    <a:pt x="8269" y="20101"/>
                    <a:pt x="7254" y="20101"/>
                  </a:cubicBezTo>
                  <a:cubicBezTo>
                    <a:pt x="7254" y="20101"/>
                    <a:pt x="8535" y="18432"/>
                    <a:pt x="8808" y="17100"/>
                  </a:cubicBezTo>
                  <a:cubicBezTo>
                    <a:pt x="8815" y="17107"/>
                    <a:pt x="1590" y="17302"/>
                    <a:pt x="438" y="10902"/>
                  </a:cubicBezTo>
                  <a:close/>
                  <a:moveTo>
                    <a:pt x="438" y="10902"/>
                  </a:moveTo>
                </a:path>
              </a:pathLst>
            </a:custGeom>
            <a:solidFill>
              <a:srgbClr val="5E5CA2">
                <a:alpha val="81000"/>
              </a:srgbClr>
            </a:solidFill>
            <a:ln w="9525">
              <a:noFill/>
            </a:ln>
          </p:spPr>
          <p:txBody>
            <a:bodyPr/>
            <a:p>
              <a:endParaRPr lang="zh-CN" altLang="en-US"/>
            </a:p>
          </p:txBody>
        </p:sp>
        <p:sp>
          <p:nvSpPr>
            <p:cNvPr id="94225" name="AutoShape 5"/>
            <p:cNvSpPr/>
            <p:nvPr>
              <p:custDataLst>
                <p:tags r:id="rId11"/>
              </p:custDataLst>
            </p:nvPr>
          </p:nvSpPr>
          <p:spPr>
            <a:xfrm>
              <a:off x="6457" y="4683"/>
              <a:ext cx="2945" cy="2551"/>
            </a:xfrm>
            <a:custGeom>
              <a:avLst/>
              <a:gdLst/>
              <a:ahLst/>
              <a:cxnLst/>
              <a:pathLst>
                <a:path w="18559" h="19569">
                  <a:moveTo>
                    <a:pt x="12387" y="18456"/>
                  </a:moveTo>
                  <a:cubicBezTo>
                    <a:pt x="12387" y="18456"/>
                    <a:pt x="16656" y="17192"/>
                    <a:pt x="18101" y="12619"/>
                  </a:cubicBezTo>
                  <a:cubicBezTo>
                    <a:pt x="19547" y="8046"/>
                    <a:pt x="17891" y="568"/>
                    <a:pt x="8359" y="18"/>
                  </a:cubicBezTo>
                  <a:cubicBezTo>
                    <a:pt x="-1180" y="-532"/>
                    <a:pt x="-2053" y="11711"/>
                    <a:pt x="3202" y="16138"/>
                  </a:cubicBezTo>
                  <a:cubicBezTo>
                    <a:pt x="3202" y="16138"/>
                    <a:pt x="2336" y="18053"/>
                    <a:pt x="1011" y="18255"/>
                  </a:cubicBezTo>
                  <a:cubicBezTo>
                    <a:pt x="1019" y="18264"/>
                    <a:pt x="6454" y="21068"/>
                    <a:pt x="12387" y="18456"/>
                  </a:cubicBezTo>
                  <a:close/>
                  <a:moveTo>
                    <a:pt x="12387" y="18456"/>
                  </a:moveTo>
                </a:path>
              </a:pathLst>
            </a:custGeom>
            <a:solidFill>
              <a:srgbClr val="2C85AE">
                <a:alpha val="62000"/>
              </a:srgbClr>
            </a:solidFill>
            <a:ln w="9525">
              <a:noFill/>
            </a:ln>
          </p:spPr>
          <p:txBody>
            <a:bodyPr/>
            <a:p>
              <a:endParaRPr lang="zh-CN" altLang="en-US"/>
            </a:p>
          </p:txBody>
        </p:sp>
        <p:sp>
          <p:nvSpPr>
            <p:cNvPr id="94226" name="AutoShape 6"/>
            <p:cNvSpPr/>
            <p:nvPr>
              <p:custDataLst>
                <p:tags r:id="rId12"/>
              </p:custDataLst>
            </p:nvPr>
          </p:nvSpPr>
          <p:spPr>
            <a:xfrm>
              <a:off x="7054" y="6392"/>
              <a:ext cx="1813" cy="1682"/>
            </a:xfrm>
            <a:custGeom>
              <a:avLst/>
              <a:gdLst/>
              <a:ahLst/>
              <a:cxnLst/>
              <a:pathLst>
                <a:path w="18170" h="17410">
                  <a:moveTo>
                    <a:pt x="2646" y="12932"/>
                  </a:moveTo>
                  <a:cubicBezTo>
                    <a:pt x="2646" y="12932"/>
                    <a:pt x="-563" y="9841"/>
                    <a:pt x="1221" y="4933"/>
                  </a:cubicBezTo>
                  <a:cubicBezTo>
                    <a:pt x="2993" y="24"/>
                    <a:pt x="7866" y="-1101"/>
                    <a:pt x="12847" y="1026"/>
                  </a:cubicBezTo>
                  <a:cubicBezTo>
                    <a:pt x="17840" y="3152"/>
                    <a:pt x="21037" y="7096"/>
                    <a:pt x="14452" y="15318"/>
                  </a:cubicBezTo>
                  <a:cubicBezTo>
                    <a:pt x="8190" y="20499"/>
                    <a:pt x="0" y="14428"/>
                    <a:pt x="0" y="14428"/>
                  </a:cubicBezTo>
                  <a:cubicBezTo>
                    <a:pt x="0" y="14428"/>
                    <a:pt x="2299" y="14366"/>
                    <a:pt x="2646" y="12932"/>
                  </a:cubicBezTo>
                  <a:close/>
                  <a:moveTo>
                    <a:pt x="2646" y="12932"/>
                  </a:moveTo>
                </a:path>
              </a:pathLst>
            </a:custGeom>
            <a:solidFill>
              <a:srgbClr val="00A09D">
                <a:alpha val="82999"/>
              </a:srgbClr>
            </a:solidFill>
            <a:ln w="9525">
              <a:noFill/>
            </a:ln>
          </p:spPr>
          <p:txBody>
            <a:bodyPr/>
            <a:p>
              <a:endParaRPr lang="zh-CN" altLang="en-US"/>
            </a:p>
          </p:txBody>
        </p:sp>
        <p:sp>
          <p:nvSpPr>
            <p:cNvPr id="94227" name="文本框 11"/>
            <p:cNvSpPr txBox="1"/>
            <p:nvPr>
              <p:custDataLst>
                <p:tags r:id="rId13"/>
              </p:custDataLst>
            </p:nvPr>
          </p:nvSpPr>
          <p:spPr>
            <a:xfrm>
              <a:off x="7423" y="6591"/>
              <a:ext cx="1032" cy="1242"/>
            </a:xfrm>
            <a:prstGeom prst="rect">
              <a:avLst/>
            </a:prstGeom>
            <a:noFill/>
            <a:ln w="9525">
              <a:noFill/>
            </a:ln>
          </p:spPr>
          <p:txBody>
            <a:bodyPr wrap="square" lIns="90000" tIns="46800" rIns="90000" bIns="46800" anchor="ctr" anchorCtr="0"/>
            <a:p>
              <a:pPr algn="ctr"/>
              <a:r>
                <a:rPr lang="en-US" altLang="zh-CN" sz="4400" dirty="0">
                  <a:solidFill>
                    <a:srgbClr val="FFFFFF"/>
                  </a:solidFill>
                  <a:latin typeface="微软雅黑" panose="020B0503020204020204" pitchFamily="34" charset="-122"/>
                  <a:ea typeface="微软雅黑" panose="020B0503020204020204" pitchFamily="34" charset="-122"/>
                </a:rPr>
                <a:t>5</a:t>
              </a:r>
              <a:endParaRPr lang="en-US" altLang="zh-CN" sz="4400" dirty="0">
                <a:solidFill>
                  <a:srgbClr val="FFFFFF"/>
                </a:solidFill>
                <a:latin typeface="微软雅黑" panose="020B0503020204020204" pitchFamily="34" charset="-122"/>
                <a:ea typeface="微软雅黑" panose="020B0503020204020204" pitchFamily="34" charset="-122"/>
              </a:endParaRPr>
            </a:p>
          </p:txBody>
        </p:sp>
        <p:sp>
          <p:nvSpPr>
            <p:cNvPr id="94228" name="文本框 12"/>
            <p:cNvSpPr txBox="1"/>
            <p:nvPr>
              <p:custDataLst>
                <p:tags r:id="rId14"/>
              </p:custDataLst>
            </p:nvPr>
          </p:nvSpPr>
          <p:spPr>
            <a:xfrm>
              <a:off x="7511" y="5081"/>
              <a:ext cx="1032" cy="1242"/>
            </a:xfrm>
            <a:prstGeom prst="rect">
              <a:avLst/>
            </a:prstGeom>
            <a:noFill/>
            <a:ln w="9525">
              <a:noFill/>
            </a:ln>
          </p:spPr>
          <p:txBody>
            <a:bodyPr wrap="square" lIns="90000" tIns="46800" rIns="90000" bIns="46800" anchor="ctr" anchorCtr="0"/>
            <a:p>
              <a:pPr algn="ctr"/>
              <a:r>
                <a:rPr lang="en-US" altLang="zh-CN" sz="4400">
                  <a:solidFill>
                    <a:srgbClr val="FFFFFF"/>
                  </a:solidFill>
                  <a:latin typeface="微软雅黑" panose="020B0503020204020204" pitchFamily="34" charset="-122"/>
                  <a:ea typeface="微软雅黑" panose="020B0503020204020204" pitchFamily="34" charset="-122"/>
                </a:rPr>
                <a:t>4</a:t>
              </a:r>
              <a:endParaRPr lang="en-US" altLang="zh-CN" sz="4400">
                <a:solidFill>
                  <a:srgbClr val="FFFFFF"/>
                </a:solidFill>
                <a:latin typeface="微软雅黑" panose="020B0503020204020204" pitchFamily="34" charset="-122"/>
                <a:ea typeface="微软雅黑" panose="020B0503020204020204" pitchFamily="34" charset="-122"/>
              </a:endParaRPr>
            </a:p>
          </p:txBody>
        </p:sp>
        <p:sp>
          <p:nvSpPr>
            <p:cNvPr id="94229" name="文本框 15"/>
            <p:cNvSpPr txBox="1"/>
            <p:nvPr>
              <p:custDataLst>
                <p:tags r:id="rId15"/>
              </p:custDataLst>
            </p:nvPr>
          </p:nvSpPr>
          <p:spPr>
            <a:xfrm>
              <a:off x="5587" y="4413"/>
              <a:ext cx="1032" cy="1242"/>
            </a:xfrm>
            <a:prstGeom prst="rect">
              <a:avLst/>
            </a:prstGeom>
            <a:noFill/>
            <a:ln w="9525">
              <a:noFill/>
            </a:ln>
          </p:spPr>
          <p:txBody>
            <a:bodyPr wrap="square" lIns="90000" tIns="46800" rIns="90000" bIns="46800" anchor="ctr" anchorCtr="0"/>
            <a:p>
              <a:pPr algn="ctr"/>
              <a:r>
                <a:rPr lang="en-US" altLang="zh-CN" sz="4400" dirty="0">
                  <a:solidFill>
                    <a:srgbClr val="FFFFFF"/>
                  </a:solidFill>
                  <a:latin typeface="微软雅黑" panose="020B0503020204020204" pitchFamily="34" charset="-122"/>
                  <a:ea typeface="微软雅黑" panose="020B0503020204020204" pitchFamily="34" charset="-122"/>
                </a:rPr>
                <a:t>3</a:t>
              </a:r>
              <a:endParaRPr lang="en-US" altLang="zh-CN" sz="4400" dirty="0">
                <a:solidFill>
                  <a:srgbClr val="FFFFFF"/>
                </a:solidFill>
                <a:latin typeface="微软雅黑" panose="020B0503020204020204" pitchFamily="34" charset="-122"/>
                <a:ea typeface="微软雅黑" panose="020B0503020204020204" pitchFamily="34" charset="-122"/>
              </a:endParaRPr>
            </a:p>
          </p:txBody>
        </p:sp>
        <p:sp>
          <p:nvSpPr>
            <p:cNvPr id="94230" name="文本框 17"/>
            <p:cNvSpPr txBox="1"/>
            <p:nvPr>
              <p:custDataLst>
                <p:tags r:id="rId16"/>
              </p:custDataLst>
            </p:nvPr>
          </p:nvSpPr>
          <p:spPr>
            <a:xfrm>
              <a:off x="1966" y="6525"/>
              <a:ext cx="1032" cy="1242"/>
            </a:xfrm>
            <a:prstGeom prst="rect">
              <a:avLst/>
            </a:prstGeom>
            <a:noFill/>
            <a:ln w="9525">
              <a:noFill/>
            </a:ln>
          </p:spPr>
          <p:txBody>
            <a:bodyPr wrap="square" lIns="90000" tIns="46800" rIns="90000" bIns="46800" anchor="ctr" anchorCtr="0"/>
            <a:p>
              <a:pPr algn="ctr"/>
              <a:r>
                <a:rPr lang="en-US" altLang="zh-CN" sz="4400">
                  <a:solidFill>
                    <a:srgbClr val="FFFFFF"/>
                  </a:solidFill>
                  <a:latin typeface="微软雅黑" panose="020B0503020204020204" pitchFamily="34" charset="-122"/>
                  <a:ea typeface="微软雅黑" panose="020B0503020204020204" pitchFamily="34" charset="-122"/>
                </a:rPr>
                <a:t>1</a:t>
              </a:r>
              <a:endParaRPr lang="en-US" altLang="zh-CN" sz="4400">
                <a:solidFill>
                  <a:srgbClr val="FFFFFF"/>
                </a:solidFill>
                <a:latin typeface="微软雅黑" panose="020B0503020204020204" pitchFamily="34" charset="-122"/>
                <a:ea typeface="微软雅黑" panose="020B0503020204020204" pitchFamily="34" charset="-122"/>
              </a:endParaRPr>
            </a:p>
          </p:txBody>
        </p:sp>
      </p:grpSp>
      <p:sp>
        <p:nvSpPr>
          <p:cNvPr id="105" name="Oval 137"/>
          <p:cNvSpPr/>
          <p:nvPr>
            <p:custDataLst>
              <p:tags r:id="rId17"/>
            </p:custDataLst>
          </p:nvPr>
        </p:nvSpPr>
        <p:spPr>
          <a:xfrm>
            <a:off x="6578600" y="2395538"/>
            <a:ext cx="520700" cy="512763"/>
          </a:xfrm>
          <a:prstGeom prst="ellipse">
            <a:avLst/>
          </a:prstGeom>
          <a:solidFill>
            <a:srgbClr val="4276AA"/>
          </a:solidFill>
          <a:ln w="12700">
            <a:noFill/>
          </a:ln>
        </p:spPr>
        <p:style>
          <a:lnRef idx="2">
            <a:srgbClr val="1F74AD">
              <a:shade val="50000"/>
            </a:srgbClr>
          </a:lnRef>
          <a:fillRef idx="1">
            <a:srgbClr val="1F74AD"/>
          </a:fillRef>
          <a:effectRef idx="0">
            <a:srgbClr val="1F74AD"/>
          </a:effectRef>
          <a:fontRef idx="minor">
            <a:sysClr val="window" lastClr="FFFFFF"/>
          </a:fontRef>
        </p:style>
        <p:txBody>
          <a:bodyPr vert="horz" wrap="square" lIns="90000" tIns="46800" rIns="90000" bIns="46800" rtlCol="0" anchor="ctr">
            <a:normAutofit/>
          </a:bodyPr>
          <a:p>
            <a:pPr algn="ctr" fontAlgn="base"/>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94232" name="组合 21"/>
          <p:cNvGrpSpPr/>
          <p:nvPr/>
        </p:nvGrpSpPr>
        <p:grpSpPr>
          <a:xfrm>
            <a:off x="6673850" y="2516188"/>
            <a:ext cx="320675" cy="258762"/>
            <a:chOff x="6262588" y="2661892"/>
            <a:chExt cx="315972" cy="258060"/>
          </a:xfrm>
        </p:grpSpPr>
        <p:sp>
          <p:nvSpPr>
            <p:cNvPr id="107" name="Freeform 457"/>
            <p:cNvSpPr>
              <a:spLocks noChangeArrowheads="1"/>
            </p:cNvSpPr>
            <p:nvPr>
              <p:custDataLst>
                <p:tags r:id="rId18"/>
              </p:custDataLst>
            </p:nvPr>
          </p:nvSpPr>
          <p:spPr bwMode="auto">
            <a:xfrm>
              <a:off x="6262588" y="2661892"/>
              <a:ext cx="315972" cy="144303"/>
            </a:xfrm>
            <a:custGeom>
              <a:avLst/>
              <a:gdLst>
                <a:gd name="T0" fmla="*/ 664 w 1324"/>
                <a:gd name="T1" fmla="*/ 0 h 603"/>
                <a:gd name="T2" fmla="*/ 0 w 1324"/>
                <a:gd name="T3" fmla="*/ 301 h 603"/>
                <a:gd name="T4" fmla="*/ 664 w 1324"/>
                <a:gd name="T5" fmla="*/ 602 h 603"/>
                <a:gd name="T6" fmla="*/ 1323 w 1324"/>
                <a:gd name="T7" fmla="*/ 301 h 603"/>
                <a:gd name="T8" fmla="*/ 664 w 1324"/>
                <a:gd name="T9" fmla="*/ 0 h 603"/>
              </a:gdLst>
              <a:ahLst/>
              <a:cxnLst>
                <a:cxn ang="0">
                  <a:pos x="T0" y="T1"/>
                </a:cxn>
                <a:cxn ang="0">
                  <a:pos x="T2" y="T3"/>
                </a:cxn>
                <a:cxn ang="0">
                  <a:pos x="T4" y="T5"/>
                </a:cxn>
                <a:cxn ang="0">
                  <a:pos x="T6" y="T7"/>
                </a:cxn>
                <a:cxn ang="0">
                  <a:pos x="T8" y="T9"/>
                </a:cxn>
              </a:cxnLst>
              <a:rect l="0" t="0" r="r" b="b"/>
              <a:pathLst>
                <a:path w="1324" h="603">
                  <a:moveTo>
                    <a:pt x="664" y="0"/>
                  </a:moveTo>
                  <a:lnTo>
                    <a:pt x="0" y="301"/>
                  </a:lnTo>
                  <a:lnTo>
                    <a:pt x="664" y="602"/>
                  </a:lnTo>
                  <a:lnTo>
                    <a:pt x="1323" y="301"/>
                  </a:lnTo>
                  <a:lnTo>
                    <a:pt x="664" y="0"/>
                  </a:lnTo>
                </a:path>
              </a:pathLst>
            </a:custGeom>
            <a:noFill/>
            <a:ln w="9525" cap="flat">
              <a:solidFill>
                <a:sysClr val="window" lastClr="FFFFFF"/>
              </a:solidFill>
              <a:bevel/>
            </a:ln>
            <a:effectLst/>
          </p:spPr>
          <p:txBody>
            <a:bodyPr vert="horz" wrap="square" lIns="90000" tIns="46800" rIns="90000" bIns="46800" anchor="ctr">
              <a:normAutofit fontScale="3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08" name="Freeform 458"/>
            <p:cNvSpPr>
              <a:spLocks noChangeArrowheads="1"/>
            </p:cNvSpPr>
            <p:nvPr>
              <p:custDataLst>
                <p:tags r:id="rId19"/>
              </p:custDataLst>
            </p:nvPr>
          </p:nvSpPr>
          <p:spPr bwMode="auto">
            <a:xfrm>
              <a:off x="6262588" y="2819888"/>
              <a:ext cx="315972" cy="100064"/>
            </a:xfrm>
            <a:custGeom>
              <a:avLst/>
              <a:gdLst>
                <a:gd name="T0" fmla="*/ 1054 w 1324"/>
                <a:gd name="T1" fmla="*/ 0 h 421"/>
                <a:gd name="T2" fmla="*/ 1323 w 1324"/>
                <a:gd name="T3" fmla="*/ 121 h 421"/>
                <a:gd name="T4" fmla="*/ 664 w 1324"/>
                <a:gd name="T5" fmla="*/ 420 h 421"/>
                <a:gd name="T6" fmla="*/ 0 w 1324"/>
                <a:gd name="T7" fmla="*/ 121 h 421"/>
                <a:gd name="T8" fmla="*/ 262 w 1324"/>
                <a:gd name="T9" fmla="*/ 0 h 421"/>
              </a:gdLst>
              <a:ahLst/>
              <a:cxnLst>
                <a:cxn ang="0">
                  <a:pos x="T0" y="T1"/>
                </a:cxn>
                <a:cxn ang="0">
                  <a:pos x="T2" y="T3"/>
                </a:cxn>
                <a:cxn ang="0">
                  <a:pos x="T4" y="T5"/>
                </a:cxn>
                <a:cxn ang="0">
                  <a:pos x="T6" y="T7"/>
                </a:cxn>
                <a:cxn ang="0">
                  <a:pos x="T8" y="T9"/>
                </a:cxn>
              </a:cxnLst>
              <a:rect l="0" t="0" r="r" b="b"/>
              <a:pathLst>
                <a:path w="1324" h="421">
                  <a:moveTo>
                    <a:pt x="1054" y="0"/>
                  </a:moveTo>
                  <a:lnTo>
                    <a:pt x="1323" y="121"/>
                  </a:lnTo>
                  <a:lnTo>
                    <a:pt x="664" y="420"/>
                  </a:lnTo>
                  <a:lnTo>
                    <a:pt x="0" y="121"/>
                  </a:lnTo>
                  <a:lnTo>
                    <a:pt x="262" y="0"/>
                  </a:lnTo>
                </a:path>
              </a:pathLst>
            </a:cu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09" name="Freeform 459"/>
            <p:cNvSpPr>
              <a:spLocks noChangeArrowheads="1"/>
            </p:cNvSpPr>
            <p:nvPr>
              <p:custDataLst>
                <p:tags r:id="rId20"/>
              </p:custDataLst>
            </p:nvPr>
          </p:nvSpPr>
          <p:spPr bwMode="auto">
            <a:xfrm>
              <a:off x="6262588" y="2763010"/>
              <a:ext cx="315972" cy="101118"/>
            </a:xfrm>
            <a:custGeom>
              <a:avLst/>
              <a:gdLst>
                <a:gd name="T0" fmla="*/ 1054 w 1324"/>
                <a:gd name="T1" fmla="*/ 0 h 423"/>
                <a:gd name="T2" fmla="*/ 1323 w 1324"/>
                <a:gd name="T3" fmla="*/ 121 h 423"/>
                <a:gd name="T4" fmla="*/ 1054 w 1324"/>
                <a:gd name="T5" fmla="*/ 241 h 423"/>
                <a:gd name="T6" fmla="*/ 664 w 1324"/>
                <a:gd name="T7" fmla="*/ 422 h 423"/>
                <a:gd name="T8" fmla="*/ 262 w 1324"/>
                <a:gd name="T9" fmla="*/ 241 h 423"/>
                <a:gd name="T10" fmla="*/ 0 w 1324"/>
                <a:gd name="T11" fmla="*/ 121 h 423"/>
                <a:gd name="T12" fmla="*/ 262 w 1324"/>
                <a:gd name="T13" fmla="*/ 0 h 423"/>
              </a:gdLst>
              <a:ahLst/>
              <a:cxnLst>
                <a:cxn ang="0">
                  <a:pos x="T0" y="T1"/>
                </a:cxn>
                <a:cxn ang="0">
                  <a:pos x="T2" y="T3"/>
                </a:cxn>
                <a:cxn ang="0">
                  <a:pos x="T4" y="T5"/>
                </a:cxn>
                <a:cxn ang="0">
                  <a:pos x="T6" y="T7"/>
                </a:cxn>
                <a:cxn ang="0">
                  <a:pos x="T8" y="T9"/>
                </a:cxn>
                <a:cxn ang="0">
                  <a:pos x="T10" y="T11"/>
                </a:cxn>
                <a:cxn ang="0">
                  <a:pos x="T12" y="T13"/>
                </a:cxn>
              </a:cxnLst>
              <a:rect l="0" t="0" r="r" b="b"/>
              <a:pathLst>
                <a:path w="1324" h="423">
                  <a:moveTo>
                    <a:pt x="1054" y="0"/>
                  </a:moveTo>
                  <a:lnTo>
                    <a:pt x="1323" y="121"/>
                  </a:lnTo>
                  <a:lnTo>
                    <a:pt x="1054" y="241"/>
                  </a:lnTo>
                  <a:lnTo>
                    <a:pt x="664" y="422"/>
                  </a:lnTo>
                  <a:lnTo>
                    <a:pt x="262" y="241"/>
                  </a:lnTo>
                  <a:lnTo>
                    <a:pt x="0" y="121"/>
                  </a:lnTo>
                  <a:lnTo>
                    <a:pt x="262" y="0"/>
                  </a:lnTo>
                </a:path>
              </a:pathLst>
            </a:cu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11" name="Oval 146"/>
          <p:cNvSpPr/>
          <p:nvPr>
            <p:custDataLst>
              <p:tags r:id="rId21"/>
            </p:custDataLst>
          </p:nvPr>
        </p:nvSpPr>
        <p:spPr>
          <a:xfrm>
            <a:off x="6578600" y="3076575"/>
            <a:ext cx="520700" cy="512763"/>
          </a:xfrm>
          <a:prstGeom prst="ellipse">
            <a:avLst/>
          </a:prstGeom>
          <a:solidFill>
            <a:srgbClr val="5268A5"/>
          </a:solidFill>
          <a:ln w="12700">
            <a:noFill/>
          </a:ln>
        </p:spPr>
        <p:style>
          <a:lnRef idx="2">
            <a:srgbClr val="1F74AD">
              <a:shade val="50000"/>
            </a:srgbClr>
          </a:lnRef>
          <a:fillRef idx="1">
            <a:srgbClr val="1F74AD"/>
          </a:fillRef>
          <a:effectRef idx="0">
            <a:srgbClr val="1F74AD"/>
          </a:effectRef>
          <a:fontRef idx="minor">
            <a:sysClr val="window" lastClr="FFFFFF"/>
          </a:fontRef>
        </p:style>
        <p:txBody>
          <a:bodyPr vert="horz" wrap="square" lIns="90000" tIns="46800" rIns="90000" bIns="46800" rtlCol="0" anchor="ctr">
            <a:normAutofit/>
          </a:bodyPr>
          <a:p>
            <a:pPr algn="ctr" fontAlgn="base"/>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94237" name="组合 36"/>
          <p:cNvGrpSpPr/>
          <p:nvPr/>
        </p:nvGrpSpPr>
        <p:grpSpPr>
          <a:xfrm>
            <a:off x="6664325" y="3154363"/>
            <a:ext cx="349250" cy="346075"/>
            <a:chOff x="6250619" y="3440419"/>
            <a:chExt cx="345639" cy="346814"/>
          </a:xfrm>
        </p:grpSpPr>
        <p:sp>
          <p:nvSpPr>
            <p:cNvPr id="94238" name="Freeform 826"/>
            <p:cNvSpPr/>
            <p:nvPr>
              <p:custDataLst>
                <p:tags r:id="rId22"/>
              </p:custDataLst>
            </p:nvPr>
          </p:nvSpPr>
          <p:spPr>
            <a:xfrm>
              <a:off x="6297857" y="3487660"/>
              <a:ext cx="252316" cy="251181"/>
            </a:xfrm>
            <a:custGeom>
              <a:avLst/>
              <a:gdLst/>
              <a:ahLst/>
              <a:cxnLst>
                <a:cxn ang="0">
                  <a:pos x="125896" y="0"/>
                </a:cxn>
                <a:cxn ang="0">
                  <a:pos x="125896" y="0"/>
                </a:cxn>
                <a:cxn ang="0">
                  <a:pos x="0" y="125460"/>
                </a:cxn>
                <a:cxn ang="0">
                  <a:pos x="125896" y="250920"/>
                </a:cxn>
                <a:cxn ang="0">
                  <a:pos x="252054" y="125460"/>
                </a:cxn>
                <a:cxn ang="0">
                  <a:pos x="125896" y="0"/>
                </a:cxn>
              </a:cxnLst>
              <a:pathLst>
                <a:path w="964" h="963">
                  <a:moveTo>
                    <a:pt x="481" y="0"/>
                  </a:moveTo>
                  <a:lnTo>
                    <a:pt x="481" y="0"/>
                  </a:lnTo>
                  <a:cubicBezTo>
                    <a:pt x="210" y="0"/>
                    <a:pt x="0" y="221"/>
                    <a:pt x="0" y="481"/>
                  </a:cubicBezTo>
                  <a:cubicBezTo>
                    <a:pt x="0" y="752"/>
                    <a:pt x="210" y="962"/>
                    <a:pt x="481" y="962"/>
                  </a:cubicBezTo>
                  <a:cubicBezTo>
                    <a:pt x="741" y="962"/>
                    <a:pt x="963" y="752"/>
                    <a:pt x="963" y="481"/>
                  </a:cubicBezTo>
                  <a:cubicBezTo>
                    <a:pt x="963" y="221"/>
                    <a:pt x="741" y="0"/>
                    <a:pt x="481" y="0"/>
                  </a:cubicBezTo>
                </a:path>
              </a:pathLst>
            </a:custGeom>
            <a:noFill/>
            <a:ln w="4680" cap="flat" cmpd="sng">
              <a:solidFill>
                <a:srgbClr val="FFFFFF"/>
              </a:solidFill>
              <a:prstDash val="solid"/>
              <a:round/>
              <a:headEnd type="none" w="med" len="med"/>
              <a:tailEnd type="none" w="med" len="med"/>
            </a:ln>
          </p:spPr>
          <p:txBody>
            <a:bodyPr/>
            <a:p>
              <a:endParaRPr lang="zh-CN" altLang="en-US"/>
            </a:p>
          </p:txBody>
        </p:sp>
        <p:sp>
          <p:nvSpPr>
            <p:cNvPr id="114" name="Freeform 827"/>
            <p:cNvSpPr>
              <a:spLocks noChangeArrowheads="1"/>
            </p:cNvSpPr>
            <p:nvPr>
              <p:custDataLst>
                <p:tags r:id="rId23"/>
              </p:custDataLst>
            </p:nvPr>
          </p:nvSpPr>
          <p:spPr bwMode="auto">
            <a:xfrm>
              <a:off x="6376201" y="3566009"/>
              <a:ext cx="94475" cy="94481"/>
            </a:xfrm>
            <a:custGeom>
              <a:avLst/>
              <a:gdLst>
                <a:gd name="T0" fmla="*/ 180 w 361"/>
                <a:gd name="T1" fmla="*/ 360 h 361"/>
                <a:gd name="T2" fmla="*/ 180 w 361"/>
                <a:gd name="T3" fmla="*/ 360 h 361"/>
                <a:gd name="T4" fmla="*/ 0 w 361"/>
                <a:gd name="T5" fmla="*/ 180 h 361"/>
                <a:gd name="T6" fmla="*/ 180 w 361"/>
                <a:gd name="T7" fmla="*/ 0 h 361"/>
                <a:gd name="T8" fmla="*/ 360 w 361"/>
                <a:gd name="T9" fmla="*/ 180 h 361"/>
                <a:gd name="T10" fmla="*/ 180 w 361"/>
                <a:gd name="T11" fmla="*/ 360 h 361"/>
              </a:gdLst>
              <a:ahLst/>
              <a:cxnLst>
                <a:cxn ang="0">
                  <a:pos x="T0" y="T1"/>
                </a:cxn>
                <a:cxn ang="0">
                  <a:pos x="T2" y="T3"/>
                </a:cxn>
                <a:cxn ang="0">
                  <a:pos x="T4" y="T5"/>
                </a:cxn>
                <a:cxn ang="0">
                  <a:pos x="T6" y="T7"/>
                </a:cxn>
                <a:cxn ang="0">
                  <a:pos x="T8" y="T9"/>
                </a:cxn>
                <a:cxn ang="0">
                  <a:pos x="T10" y="T11"/>
                </a:cxn>
              </a:cxnLst>
              <a:rect l="0" t="0" r="r" b="b"/>
              <a:pathLst>
                <a:path w="361" h="361">
                  <a:moveTo>
                    <a:pt x="180" y="360"/>
                  </a:moveTo>
                  <a:lnTo>
                    <a:pt x="180" y="360"/>
                  </a:lnTo>
                  <a:cubicBezTo>
                    <a:pt x="80" y="360"/>
                    <a:pt x="0" y="280"/>
                    <a:pt x="0" y="180"/>
                  </a:cubicBezTo>
                  <a:cubicBezTo>
                    <a:pt x="0" y="80"/>
                    <a:pt x="80" y="0"/>
                    <a:pt x="180" y="0"/>
                  </a:cubicBezTo>
                  <a:cubicBezTo>
                    <a:pt x="281" y="0"/>
                    <a:pt x="360" y="80"/>
                    <a:pt x="360" y="180"/>
                  </a:cubicBezTo>
                  <a:cubicBezTo>
                    <a:pt x="360" y="280"/>
                    <a:pt x="281" y="360"/>
                    <a:pt x="180" y="360"/>
                  </a:cubicBezTo>
                </a:path>
              </a:pathLst>
            </a:custGeom>
            <a:noFill/>
            <a:ln w="4680" cap="flat">
              <a:solidFill>
                <a:sysClr val="window" lastClr="FFFFFF"/>
              </a:solidFill>
              <a:round/>
            </a:ln>
            <a:effectLst/>
          </p:spPr>
          <p:txBody>
            <a:bodyPr vert="horz" wrap="square" lIns="90000" tIns="46800" rIns="90000" bIns="46800" anchor="ctr">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15" name="Freeform 828"/>
            <p:cNvSpPr>
              <a:spLocks noChangeArrowheads="1"/>
            </p:cNvSpPr>
            <p:nvPr>
              <p:custDataLst>
                <p:tags r:id="rId24"/>
              </p:custDataLst>
            </p:nvPr>
          </p:nvSpPr>
          <p:spPr bwMode="auto">
            <a:xfrm>
              <a:off x="6423438" y="3660490"/>
              <a:ext cx="1153" cy="126743"/>
            </a:xfrm>
            <a:custGeom>
              <a:avLst/>
              <a:gdLst>
                <a:gd name="T0" fmla="*/ 0 w 1"/>
                <a:gd name="T1" fmla="*/ 482 h 483"/>
                <a:gd name="T2" fmla="*/ 0 w 1"/>
                <a:gd name="T3" fmla="*/ 301 h 483"/>
                <a:gd name="T4" fmla="*/ 0 w 1"/>
                <a:gd name="T5" fmla="*/ 0 h 483"/>
              </a:gdLst>
              <a:ahLst/>
              <a:cxnLst>
                <a:cxn ang="0">
                  <a:pos x="T0" y="T1"/>
                </a:cxn>
                <a:cxn ang="0">
                  <a:pos x="T2" y="T3"/>
                </a:cxn>
                <a:cxn ang="0">
                  <a:pos x="T4" y="T5"/>
                </a:cxn>
              </a:cxnLst>
              <a:rect l="0" t="0" r="r" b="b"/>
              <a:pathLst>
                <a:path w="1" h="483">
                  <a:moveTo>
                    <a:pt x="0" y="482"/>
                  </a:moveTo>
                  <a:lnTo>
                    <a:pt x="0" y="301"/>
                  </a:lnTo>
                  <a:lnTo>
                    <a:pt x="0" y="0"/>
                  </a:lnTo>
                </a:path>
              </a:pathLst>
            </a:cu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16" name="Freeform 829"/>
            <p:cNvSpPr>
              <a:spLocks noChangeArrowheads="1"/>
            </p:cNvSpPr>
            <p:nvPr>
              <p:custDataLst>
                <p:tags r:id="rId25"/>
              </p:custDataLst>
            </p:nvPr>
          </p:nvSpPr>
          <p:spPr bwMode="auto">
            <a:xfrm>
              <a:off x="6423438" y="3440419"/>
              <a:ext cx="1153" cy="126743"/>
            </a:xfrm>
            <a:custGeom>
              <a:avLst/>
              <a:gdLst>
                <a:gd name="T0" fmla="*/ 0 w 1"/>
                <a:gd name="T1" fmla="*/ 0 h 483"/>
                <a:gd name="T2" fmla="*/ 0 w 1"/>
                <a:gd name="T3" fmla="*/ 181 h 483"/>
                <a:gd name="T4" fmla="*/ 0 w 1"/>
                <a:gd name="T5" fmla="*/ 482 h 483"/>
              </a:gdLst>
              <a:ahLst/>
              <a:cxnLst>
                <a:cxn ang="0">
                  <a:pos x="T0" y="T1"/>
                </a:cxn>
                <a:cxn ang="0">
                  <a:pos x="T2" y="T3"/>
                </a:cxn>
                <a:cxn ang="0">
                  <a:pos x="T4" y="T5"/>
                </a:cxn>
              </a:cxnLst>
              <a:rect l="0" t="0" r="r" b="b"/>
              <a:pathLst>
                <a:path w="1" h="483">
                  <a:moveTo>
                    <a:pt x="0" y="0"/>
                  </a:moveTo>
                  <a:lnTo>
                    <a:pt x="0" y="181"/>
                  </a:lnTo>
                  <a:lnTo>
                    <a:pt x="0" y="482"/>
                  </a:lnTo>
                </a:path>
              </a:pathLst>
            </a:cu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17" name="Freeform 830"/>
            <p:cNvSpPr>
              <a:spLocks noChangeArrowheads="1"/>
            </p:cNvSpPr>
            <p:nvPr>
              <p:custDataLst>
                <p:tags r:id="rId26"/>
              </p:custDataLst>
            </p:nvPr>
          </p:nvSpPr>
          <p:spPr bwMode="auto">
            <a:xfrm>
              <a:off x="6250619" y="3613249"/>
              <a:ext cx="125582" cy="1153"/>
            </a:xfrm>
            <a:custGeom>
              <a:avLst/>
              <a:gdLst>
                <a:gd name="T0" fmla="*/ 0 w 482"/>
                <a:gd name="T1" fmla="*/ 0 h 1"/>
                <a:gd name="T2" fmla="*/ 180 w 482"/>
                <a:gd name="T3" fmla="*/ 0 h 1"/>
                <a:gd name="T4" fmla="*/ 481 w 482"/>
                <a:gd name="T5" fmla="*/ 0 h 1"/>
              </a:gdLst>
              <a:ahLst/>
              <a:cxnLst>
                <a:cxn ang="0">
                  <a:pos x="T0" y="T1"/>
                </a:cxn>
                <a:cxn ang="0">
                  <a:pos x="T2" y="T3"/>
                </a:cxn>
                <a:cxn ang="0">
                  <a:pos x="T4" y="T5"/>
                </a:cxn>
              </a:cxnLst>
              <a:rect l="0" t="0" r="r" b="b"/>
              <a:pathLst>
                <a:path w="482" h="1">
                  <a:moveTo>
                    <a:pt x="0" y="0"/>
                  </a:moveTo>
                  <a:lnTo>
                    <a:pt x="180" y="0"/>
                  </a:lnTo>
                  <a:lnTo>
                    <a:pt x="481" y="0"/>
                  </a:lnTo>
                </a:path>
              </a:pathLst>
            </a:cu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19" name="Freeform 831"/>
            <p:cNvSpPr>
              <a:spLocks noChangeArrowheads="1"/>
            </p:cNvSpPr>
            <p:nvPr>
              <p:custDataLst>
                <p:tags r:id="rId27"/>
              </p:custDataLst>
            </p:nvPr>
          </p:nvSpPr>
          <p:spPr bwMode="auto">
            <a:xfrm>
              <a:off x="6469524" y="3613249"/>
              <a:ext cx="126734" cy="1153"/>
            </a:xfrm>
            <a:custGeom>
              <a:avLst/>
              <a:gdLst>
                <a:gd name="T0" fmla="*/ 0 w 483"/>
                <a:gd name="T1" fmla="*/ 0 h 1"/>
                <a:gd name="T2" fmla="*/ 302 w 483"/>
                <a:gd name="T3" fmla="*/ 0 h 1"/>
                <a:gd name="T4" fmla="*/ 482 w 483"/>
                <a:gd name="T5" fmla="*/ 0 h 1"/>
              </a:gdLst>
              <a:ahLst/>
              <a:cxnLst>
                <a:cxn ang="0">
                  <a:pos x="T0" y="T1"/>
                </a:cxn>
                <a:cxn ang="0">
                  <a:pos x="T2" y="T3"/>
                </a:cxn>
                <a:cxn ang="0">
                  <a:pos x="T4" y="T5"/>
                </a:cxn>
              </a:cxnLst>
              <a:rect l="0" t="0" r="r" b="b"/>
              <a:pathLst>
                <a:path w="483" h="1">
                  <a:moveTo>
                    <a:pt x="0" y="0"/>
                  </a:moveTo>
                  <a:lnTo>
                    <a:pt x="302" y="0"/>
                  </a:lnTo>
                  <a:lnTo>
                    <a:pt x="482" y="0"/>
                  </a:lnTo>
                </a:path>
              </a:pathLst>
            </a:cu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20" name="Oval 149"/>
          <p:cNvSpPr/>
          <p:nvPr>
            <p:custDataLst>
              <p:tags r:id="rId28"/>
            </p:custDataLst>
          </p:nvPr>
        </p:nvSpPr>
        <p:spPr>
          <a:xfrm>
            <a:off x="6578600" y="3827463"/>
            <a:ext cx="520700" cy="512763"/>
          </a:xfrm>
          <a:prstGeom prst="ellipse">
            <a:avLst/>
          </a:prstGeom>
          <a:solidFill>
            <a:srgbClr val="5E5CA2"/>
          </a:solidFill>
          <a:ln w="12700">
            <a:noFill/>
          </a:ln>
        </p:spPr>
        <p:style>
          <a:lnRef idx="2">
            <a:srgbClr val="1F74AD">
              <a:shade val="50000"/>
            </a:srgbClr>
          </a:lnRef>
          <a:fillRef idx="1">
            <a:srgbClr val="1F74AD"/>
          </a:fillRef>
          <a:effectRef idx="0">
            <a:srgbClr val="1F74AD"/>
          </a:effectRef>
          <a:fontRef idx="minor">
            <a:sysClr val="window" lastClr="FFFFFF"/>
          </a:fontRef>
        </p:style>
        <p:txBody>
          <a:bodyPr vert="horz" wrap="square" lIns="90000" tIns="46800" rIns="90000" bIns="46800" rtlCol="0" anchor="ctr">
            <a:normAutofit/>
          </a:bodyPr>
          <a:p>
            <a:pPr algn="ctr" fontAlgn="base"/>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94245" name="组合 28"/>
          <p:cNvGrpSpPr/>
          <p:nvPr/>
        </p:nvGrpSpPr>
        <p:grpSpPr>
          <a:xfrm>
            <a:off x="6683375" y="3927475"/>
            <a:ext cx="304800" cy="300038"/>
            <a:chOff x="6272899" y="4287865"/>
            <a:chExt cx="300512" cy="300528"/>
          </a:xfrm>
        </p:grpSpPr>
        <p:sp>
          <p:nvSpPr>
            <p:cNvPr id="122" name="Line 287"/>
            <p:cNvSpPr>
              <a:spLocks noChangeShapeType="1"/>
            </p:cNvSpPr>
            <p:nvPr>
              <p:custDataLst>
                <p:tags r:id="rId29"/>
              </p:custDataLst>
            </p:nvPr>
          </p:nvSpPr>
          <p:spPr bwMode="auto">
            <a:xfrm flipH="1">
              <a:off x="6523901" y="4430644"/>
              <a:ext cx="49510" cy="47210"/>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23" name="Line 288"/>
            <p:cNvSpPr>
              <a:spLocks noChangeShapeType="1"/>
            </p:cNvSpPr>
            <p:nvPr>
              <p:custDataLst>
                <p:tags r:id="rId30"/>
              </p:custDataLst>
            </p:nvPr>
          </p:nvSpPr>
          <p:spPr bwMode="auto">
            <a:xfrm flipH="1" flipV="1">
              <a:off x="6523901" y="4382284"/>
              <a:ext cx="49510" cy="49513"/>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24" name="Line 289"/>
            <p:cNvSpPr>
              <a:spLocks noChangeShapeType="1"/>
            </p:cNvSpPr>
            <p:nvPr>
              <p:custDataLst>
                <p:tags r:id="rId31"/>
              </p:custDataLst>
            </p:nvPr>
          </p:nvSpPr>
          <p:spPr bwMode="auto">
            <a:xfrm flipV="1">
              <a:off x="6274051" y="4382284"/>
              <a:ext cx="47207" cy="49513"/>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25" name="Line 290"/>
            <p:cNvSpPr>
              <a:spLocks noChangeShapeType="1"/>
            </p:cNvSpPr>
            <p:nvPr>
              <p:custDataLst>
                <p:tags r:id="rId32"/>
              </p:custDataLst>
            </p:nvPr>
          </p:nvSpPr>
          <p:spPr bwMode="auto">
            <a:xfrm>
              <a:off x="6274051" y="4430644"/>
              <a:ext cx="47207" cy="47210"/>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26" name="Line 291"/>
            <p:cNvSpPr>
              <a:spLocks noChangeShapeType="1"/>
            </p:cNvSpPr>
            <p:nvPr>
              <p:custDataLst>
                <p:tags r:id="rId33"/>
              </p:custDataLst>
            </p:nvPr>
          </p:nvSpPr>
          <p:spPr bwMode="auto">
            <a:xfrm flipH="1">
              <a:off x="6272899" y="4430645"/>
              <a:ext cx="300512" cy="1152"/>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28" name="Line 292"/>
            <p:cNvSpPr>
              <a:spLocks noChangeShapeType="1"/>
            </p:cNvSpPr>
            <p:nvPr>
              <p:custDataLst>
                <p:tags r:id="rId34"/>
              </p:custDataLst>
            </p:nvPr>
          </p:nvSpPr>
          <p:spPr bwMode="auto">
            <a:xfrm flipH="1" flipV="1">
              <a:off x="6382281" y="4538880"/>
              <a:ext cx="49509" cy="49513"/>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29" name="Line 293"/>
            <p:cNvSpPr>
              <a:spLocks noChangeShapeType="1"/>
            </p:cNvSpPr>
            <p:nvPr>
              <p:custDataLst>
                <p:tags r:id="rId35"/>
              </p:custDataLst>
            </p:nvPr>
          </p:nvSpPr>
          <p:spPr bwMode="auto">
            <a:xfrm flipV="1">
              <a:off x="6430639" y="4538880"/>
              <a:ext cx="47207" cy="49513"/>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30" name="Line 294"/>
            <p:cNvSpPr>
              <a:spLocks noChangeShapeType="1"/>
            </p:cNvSpPr>
            <p:nvPr>
              <p:custDataLst>
                <p:tags r:id="rId36"/>
              </p:custDataLst>
            </p:nvPr>
          </p:nvSpPr>
          <p:spPr bwMode="auto">
            <a:xfrm>
              <a:off x="6430639" y="4289017"/>
              <a:ext cx="47207" cy="47209"/>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31" name="Line 295"/>
            <p:cNvSpPr>
              <a:spLocks noChangeShapeType="1"/>
            </p:cNvSpPr>
            <p:nvPr>
              <p:custDataLst>
                <p:tags r:id="rId37"/>
              </p:custDataLst>
            </p:nvPr>
          </p:nvSpPr>
          <p:spPr bwMode="auto">
            <a:xfrm flipH="1">
              <a:off x="6382281" y="4289017"/>
              <a:ext cx="49509" cy="47209"/>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32" name="Line 296"/>
            <p:cNvSpPr>
              <a:spLocks noChangeShapeType="1"/>
            </p:cNvSpPr>
            <p:nvPr>
              <p:custDataLst>
                <p:tags r:id="rId38"/>
              </p:custDataLst>
            </p:nvPr>
          </p:nvSpPr>
          <p:spPr bwMode="auto">
            <a:xfrm flipV="1">
              <a:off x="6430639" y="4287865"/>
              <a:ext cx="1151" cy="300528"/>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33" name="Oval 143"/>
          <p:cNvSpPr/>
          <p:nvPr>
            <p:custDataLst>
              <p:tags r:id="rId39"/>
            </p:custDataLst>
          </p:nvPr>
        </p:nvSpPr>
        <p:spPr>
          <a:xfrm>
            <a:off x="6578600" y="5334000"/>
            <a:ext cx="520700" cy="512763"/>
          </a:xfrm>
          <a:prstGeom prst="ellipse">
            <a:avLst/>
          </a:prstGeom>
          <a:solidFill>
            <a:srgbClr val="00A09D"/>
          </a:solidFill>
          <a:ln w="12700">
            <a:noFill/>
          </a:ln>
        </p:spPr>
        <p:style>
          <a:lnRef idx="2">
            <a:srgbClr val="1F74AD">
              <a:shade val="50000"/>
            </a:srgbClr>
          </a:lnRef>
          <a:fillRef idx="1">
            <a:srgbClr val="1F74AD"/>
          </a:fillRef>
          <a:effectRef idx="0">
            <a:srgbClr val="1F74AD"/>
          </a:effectRef>
          <a:fontRef idx="minor">
            <a:sysClr val="window" lastClr="FFFFFF"/>
          </a:fontRef>
        </p:style>
        <p:txBody>
          <a:bodyPr vert="horz" wrap="square" lIns="90000" tIns="46800" rIns="90000" bIns="46800" rtlCol="0" anchor="ctr">
            <a:normAutofit/>
          </a:bodyPr>
          <a:p>
            <a:pPr algn="ctr" fontAlgn="base"/>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94257" name="组合 62"/>
          <p:cNvGrpSpPr/>
          <p:nvPr/>
        </p:nvGrpSpPr>
        <p:grpSpPr>
          <a:xfrm>
            <a:off x="6702425" y="5472113"/>
            <a:ext cx="271463" cy="198437"/>
            <a:chOff x="6294010" y="5983783"/>
            <a:chExt cx="266264" cy="197012"/>
          </a:xfrm>
        </p:grpSpPr>
        <p:sp>
          <p:nvSpPr>
            <p:cNvPr id="135" name="Freeform 419"/>
            <p:cNvSpPr>
              <a:spLocks noChangeArrowheads="1"/>
            </p:cNvSpPr>
            <p:nvPr>
              <p:custDataLst>
                <p:tags r:id="rId40"/>
              </p:custDataLst>
            </p:nvPr>
          </p:nvSpPr>
          <p:spPr bwMode="auto">
            <a:xfrm>
              <a:off x="6401955" y="6131317"/>
              <a:ext cx="49475" cy="49478"/>
            </a:xfrm>
            <a:custGeom>
              <a:avLst/>
              <a:gdLst>
                <a:gd name="T0" fmla="*/ 242 w 243"/>
                <a:gd name="T1" fmla="*/ 121 h 241"/>
                <a:gd name="T2" fmla="*/ 242 w 243"/>
                <a:gd name="T3" fmla="*/ 121 h 241"/>
                <a:gd name="T4" fmla="*/ 121 w 243"/>
                <a:gd name="T5" fmla="*/ 0 h 241"/>
                <a:gd name="T6" fmla="*/ 0 w 243"/>
                <a:gd name="T7" fmla="*/ 121 h 241"/>
                <a:gd name="T8" fmla="*/ 121 w 243"/>
                <a:gd name="T9" fmla="*/ 240 h 241"/>
                <a:gd name="T10" fmla="*/ 242 w 243"/>
                <a:gd name="T11" fmla="*/ 121 h 241"/>
              </a:gdLst>
              <a:ahLst/>
              <a:cxnLst>
                <a:cxn ang="0">
                  <a:pos x="T0" y="T1"/>
                </a:cxn>
                <a:cxn ang="0">
                  <a:pos x="T2" y="T3"/>
                </a:cxn>
                <a:cxn ang="0">
                  <a:pos x="T4" y="T5"/>
                </a:cxn>
                <a:cxn ang="0">
                  <a:pos x="T6" y="T7"/>
                </a:cxn>
                <a:cxn ang="0">
                  <a:pos x="T8" y="T9"/>
                </a:cxn>
                <a:cxn ang="0">
                  <a:pos x="T10" y="T11"/>
                </a:cxn>
              </a:cxnLst>
              <a:rect l="0" t="0" r="r" b="b"/>
              <a:pathLst>
                <a:path w="243" h="241">
                  <a:moveTo>
                    <a:pt x="242" y="121"/>
                  </a:moveTo>
                  <a:lnTo>
                    <a:pt x="242" y="121"/>
                  </a:lnTo>
                  <a:cubicBezTo>
                    <a:pt x="242" y="51"/>
                    <a:pt x="191" y="0"/>
                    <a:pt x="121" y="0"/>
                  </a:cubicBezTo>
                  <a:cubicBezTo>
                    <a:pt x="61" y="0"/>
                    <a:pt x="0" y="51"/>
                    <a:pt x="0" y="121"/>
                  </a:cubicBezTo>
                  <a:cubicBezTo>
                    <a:pt x="0" y="181"/>
                    <a:pt x="61" y="240"/>
                    <a:pt x="121" y="240"/>
                  </a:cubicBezTo>
                  <a:cubicBezTo>
                    <a:pt x="191" y="240"/>
                    <a:pt x="242" y="181"/>
                    <a:pt x="242" y="121"/>
                  </a:cubicBezTo>
                </a:path>
              </a:pathLst>
            </a:custGeom>
            <a:noFill/>
            <a:ln w="4680" cap="flat">
              <a:solidFill>
                <a:sysClr val="window" lastClr="FFFFFF"/>
              </a:solidFill>
              <a:round/>
            </a:ln>
            <a:effectLst/>
          </p:spPr>
          <p:txBody>
            <a:bodyPr vert="horz" wrap="square" lIns="90000" tIns="46800" rIns="90000" bIns="46800" anchor="ctr">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36" name="Freeform 420"/>
            <p:cNvSpPr>
              <a:spLocks noChangeArrowheads="1"/>
            </p:cNvSpPr>
            <p:nvPr>
              <p:custDataLst>
                <p:tags r:id="rId41"/>
              </p:custDataLst>
            </p:nvPr>
          </p:nvSpPr>
          <p:spPr bwMode="auto">
            <a:xfrm>
              <a:off x="6369572" y="6081839"/>
              <a:ext cx="114242" cy="26988"/>
            </a:xfrm>
            <a:custGeom>
              <a:avLst/>
              <a:gdLst>
                <a:gd name="T0" fmla="*/ 0 w 562"/>
                <a:gd name="T1" fmla="*/ 130 h 131"/>
                <a:gd name="T2" fmla="*/ 0 w 562"/>
                <a:gd name="T3" fmla="*/ 130 h 131"/>
                <a:gd name="T4" fmla="*/ 281 w 562"/>
                <a:gd name="T5" fmla="*/ 0 h 131"/>
                <a:gd name="T6" fmla="*/ 561 w 562"/>
                <a:gd name="T7" fmla="*/ 130 h 131"/>
              </a:gdLst>
              <a:ahLst/>
              <a:cxnLst>
                <a:cxn ang="0">
                  <a:pos x="T0" y="T1"/>
                </a:cxn>
                <a:cxn ang="0">
                  <a:pos x="T2" y="T3"/>
                </a:cxn>
                <a:cxn ang="0">
                  <a:pos x="T4" y="T5"/>
                </a:cxn>
                <a:cxn ang="0">
                  <a:pos x="T6" y="T7"/>
                </a:cxn>
              </a:cxnLst>
              <a:rect l="0" t="0" r="r" b="b"/>
              <a:pathLst>
                <a:path w="562" h="131">
                  <a:moveTo>
                    <a:pt x="0" y="130"/>
                  </a:moveTo>
                  <a:lnTo>
                    <a:pt x="0" y="130"/>
                  </a:lnTo>
                  <a:cubicBezTo>
                    <a:pt x="71" y="50"/>
                    <a:pt x="171" y="0"/>
                    <a:pt x="281" y="0"/>
                  </a:cubicBezTo>
                  <a:cubicBezTo>
                    <a:pt x="392" y="0"/>
                    <a:pt x="490" y="50"/>
                    <a:pt x="561" y="130"/>
                  </a:cubicBezTo>
                </a:path>
              </a:pathLst>
            </a:cu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37" name="Freeform 421"/>
            <p:cNvSpPr>
              <a:spLocks noChangeArrowheads="1"/>
            </p:cNvSpPr>
            <p:nvPr>
              <p:custDataLst>
                <p:tags r:id="rId42"/>
              </p:custDataLst>
            </p:nvPr>
          </p:nvSpPr>
          <p:spPr bwMode="auto">
            <a:xfrm>
              <a:off x="6332690" y="6033261"/>
              <a:ext cx="190702" cy="44980"/>
            </a:xfrm>
            <a:custGeom>
              <a:avLst/>
              <a:gdLst>
                <a:gd name="T0" fmla="*/ 0 w 934"/>
                <a:gd name="T1" fmla="*/ 221 h 222"/>
                <a:gd name="T2" fmla="*/ 0 w 934"/>
                <a:gd name="T3" fmla="*/ 221 h 222"/>
                <a:gd name="T4" fmla="*/ 461 w 934"/>
                <a:gd name="T5" fmla="*/ 0 h 222"/>
                <a:gd name="T6" fmla="*/ 933 w 934"/>
                <a:gd name="T7" fmla="*/ 221 h 222"/>
              </a:gdLst>
              <a:ahLst/>
              <a:cxnLst>
                <a:cxn ang="0">
                  <a:pos x="T0" y="T1"/>
                </a:cxn>
                <a:cxn ang="0">
                  <a:pos x="T2" y="T3"/>
                </a:cxn>
                <a:cxn ang="0">
                  <a:pos x="T4" y="T5"/>
                </a:cxn>
                <a:cxn ang="0">
                  <a:pos x="T6" y="T7"/>
                </a:cxn>
              </a:cxnLst>
              <a:rect l="0" t="0" r="r" b="b"/>
              <a:pathLst>
                <a:path w="934" h="222">
                  <a:moveTo>
                    <a:pt x="0" y="221"/>
                  </a:moveTo>
                  <a:lnTo>
                    <a:pt x="0" y="221"/>
                  </a:lnTo>
                  <a:cubicBezTo>
                    <a:pt x="109" y="80"/>
                    <a:pt x="271" y="0"/>
                    <a:pt x="461" y="0"/>
                  </a:cubicBezTo>
                  <a:cubicBezTo>
                    <a:pt x="652" y="0"/>
                    <a:pt x="821" y="80"/>
                    <a:pt x="933" y="221"/>
                  </a:cubicBezTo>
                </a:path>
              </a:pathLst>
            </a:cu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38" name="Freeform 422"/>
            <p:cNvSpPr>
              <a:spLocks noChangeArrowheads="1"/>
            </p:cNvSpPr>
            <p:nvPr>
              <p:custDataLst>
                <p:tags r:id="rId43"/>
              </p:custDataLst>
            </p:nvPr>
          </p:nvSpPr>
          <p:spPr bwMode="auto">
            <a:xfrm>
              <a:off x="6294010" y="5983783"/>
              <a:ext cx="266264" cy="63872"/>
            </a:xfrm>
            <a:custGeom>
              <a:avLst/>
              <a:gdLst>
                <a:gd name="T0" fmla="*/ 0 w 1304"/>
                <a:gd name="T1" fmla="*/ 310 h 311"/>
                <a:gd name="T2" fmla="*/ 0 w 1304"/>
                <a:gd name="T3" fmla="*/ 310 h 311"/>
                <a:gd name="T4" fmla="*/ 651 w 1304"/>
                <a:gd name="T5" fmla="*/ 0 h 311"/>
                <a:gd name="T6" fmla="*/ 1303 w 1304"/>
                <a:gd name="T7" fmla="*/ 310 h 311"/>
              </a:gdLst>
              <a:ahLst/>
              <a:cxnLst>
                <a:cxn ang="0">
                  <a:pos x="T0" y="T1"/>
                </a:cxn>
                <a:cxn ang="0">
                  <a:pos x="T2" y="T3"/>
                </a:cxn>
                <a:cxn ang="0">
                  <a:pos x="T4" y="T5"/>
                </a:cxn>
                <a:cxn ang="0">
                  <a:pos x="T6" y="T7"/>
                </a:cxn>
              </a:cxnLst>
              <a:rect l="0" t="0" r="r" b="b"/>
              <a:pathLst>
                <a:path w="1304" h="311">
                  <a:moveTo>
                    <a:pt x="0" y="310"/>
                  </a:moveTo>
                  <a:lnTo>
                    <a:pt x="0" y="310"/>
                  </a:lnTo>
                  <a:cubicBezTo>
                    <a:pt x="160" y="118"/>
                    <a:pt x="391" y="0"/>
                    <a:pt x="651" y="0"/>
                  </a:cubicBezTo>
                  <a:cubicBezTo>
                    <a:pt x="911" y="0"/>
                    <a:pt x="1152" y="118"/>
                    <a:pt x="1303" y="310"/>
                  </a:cubicBezTo>
                </a:path>
              </a:pathLst>
            </a:cu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39" name="Oval 140"/>
          <p:cNvSpPr/>
          <p:nvPr>
            <p:custDataLst>
              <p:tags r:id="rId44"/>
            </p:custDataLst>
          </p:nvPr>
        </p:nvSpPr>
        <p:spPr>
          <a:xfrm>
            <a:off x="6578600" y="4579938"/>
            <a:ext cx="520700" cy="512763"/>
          </a:xfrm>
          <a:prstGeom prst="ellipse">
            <a:avLst/>
          </a:prstGeom>
          <a:solidFill>
            <a:srgbClr val="2C85AE"/>
          </a:solidFill>
          <a:ln w="12700">
            <a:noFill/>
          </a:ln>
        </p:spPr>
        <p:style>
          <a:lnRef idx="2">
            <a:srgbClr val="1F74AD">
              <a:shade val="50000"/>
            </a:srgbClr>
          </a:lnRef>
          <a:fillRef idx="1">
            <a:srgbClr val="1F74AD"/>
          </a:fillRef>
          <a:effectRef idx="0">
            <a:srgbClr val="1F74AD"/>
          </a:effectRef>
          <a:fontRef idx="minor">
            <a:sysClr val="window" lastClr="FFFFFF"/>
          </a:fontRef>
        </p:style>
        <p:txBody>
          <a:bodyPr vert="horz" wrap="square" lIns="90000" tIns="46800" rIns="90000" bIns="46800" rtlCol="0" anchor="ctr">
            <a:normAutofit/>
          </a:bodyPr>
          <a:p>
            <a:pPr algn="ctr" fontAlgn="base"/>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94263" name="组合 71"/>
          <p:cNvGrpSpPr/>
          <p:nvPr/>
        </p:nvGrpSpPr>
        <p:grpSpPr>
          <a:xfrm>
            <a:off x="6708775" y="4729163"/>
            <a:ext cx="250825" cy="201612"/>
            <a:chOff x="6298800" y="5165823"/>
            <a:chExt cx="247253" cy="202086"/>
          </a:xfrm>
        </p:grpSpPr>
        <p:sp>
          <p:nvSpPr>
            <p:cNvPr id="141" name="Freeform 668"/>
            <p:cNvSpPr>
              <a:spLocks noChangeArrowheads="1"/>
            </p:cNvSpPr>
            <p:nvPr>
              <p:custDataLst>
                <p:tags r:id="rId45"/>
              </p:custDataLst>
            </p:nvPr>
          </p:nvSpPr>
          <p:spPr bwMode="auto">
            <a:xfrm>
              <a:off x="6320978" y="5322727"/>
              <a:ext cx="45179" cy="45182"/>
            </a:xfrm>
            <a:custGeom>
              <a:avLst/>
              <a:gdLst>
                <a:gd name="T0" fmla="*/ 241 w 242"/>
                <a:gd name="T1" fmla="*/ 121 h 241"/>
                <a:gd name="T2" fmla="*/ 241 w 242"/>
                <a:gd name="T3" fmla="*/ 121 h 241"/>
                <a:gd name="T4" fmla="*/ 120 w 242"/>
                <a:gd name="T5" fmla="*/ 0 h 241"/>
                <a:gd name="T6" fmla="*/ 0 w 242"/>
                <a:gd name="T7" fmla="*/ 121 h 241"/>
                <a:gd name="T8" fmla="*/ 120 w 242"/>
                <a:gd name="T9" fmla="*/ 240 h 241"/>
                <a:gd name="T10" fmla="*/ 241 w 242"/>
                <a:gd name="T11" fmla="*/ 121 h 241"/>
              </a:gdLst>
              <a:ahLst/>
              <a:cxnLst>
                <a:cxn ang="0">
                  <a:pos x="T0" y="T1"/>
                </a:cxn>
                <a:cxn ang="0">
                  <a:pos x="T2" y="T3"/>
                </a:cxn>
                <a:cxn ang="0">
                  <a:pos x="T4" y="T5"/>
                </a:cxn>
                <a:cxn ang="0">
                  <a:pos x="T6" y="T7"/>
                </a:cxn>
                <a:cxn ang="0">
                  <a:pos x="T8" y="T9"/>
                </a:cxn>
                <a:cxn ang="0">
                  <a:pos x="T10" y="T11"/>
                </a:cxn>
              </a:cxnLst>
              <a:rect l="0" t="0" r="r" b="b"/>
              <a:pathLst>
                <a:path w="242" h="241">
                  <a:moveTo>
                    <a:pt x="241" y="121"/>
                  </a:moveTo>
                  <a:lnTo>
                    <a:pt x="241" y="121"/>
                  </a:lnTo>
                  <a:cubicBezTo>
                    <a:pt x="241" y="51"/>
                    <a:pt x="191" y="0"/>
                    <a:pt x="120" y="0"/>
                  </a:cubicBezTo>
                  <a:cubicBezTo>
                    <a:pt x="61" y="0"/>
                    <a:pt x="0" y="51"/>
                    <a:pt x="0" y="121"/>
                  </a:cubicBezTo>
                  <a:cubicBezTo>
                    <a:pt x="0" y="181"/>
                    <a:pt x="61" y="240"/>
                    <a:pt x="120" y="240"/>
                  </a:cubicBezTo>
                  <a:cubicBezTo>
                    <a:pt x="191" y="240"/>
                    <a:pt x="241" y="181"/>
                    <a:pt x="241" y="121"/>
                  </a:cubicBezTo>
                </a:path>
              </a:pathLst>
            </a:custGeom>
            <a:noFill/>
            <a:ln w="4680" cap="flat">
              <a:solidFill>
                <a:sysClr val="window" lastClr="FFFFFF"/>
              </a:solidFill>
              <a:round/>
            </a:ln>
            <a:effectLst/>
          </p:spPr>
          <p:txBody>
            <a:bodyPr vert="horz" wrap="square" lIns="90000" tIns="46800" rIns="90000" bIns="46800" anchor="ctr">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42" name="Freeform 669"/>
            <p:cNvSpPr>
              <a:spLocks noChangeArrowheads="1"/>
            </p:cNvSpPr>
            <p:nvPr>
              <p:custDataLst>
                <p:tags r:id="rId46"/>
              </p:custDataLst>
            </p:nvPr>
          </p:nvSpPr>
          <p:spPr bwMode="auto">
            <a:xfrm>
              <a:off x="6477052" y="5322727"/>
              <a:ext cx="45179" cy="45182"/>
            </a:xfrm>
            <a:custGeom>
              <a:avLst/>
              <a:gdLst>
                <a:gd name="T0" fmla="*/ 242 w 243"/>
                <a:gd name="T1" fmla="*/ 121 h 241"/>
                <a:gd name="T2" fmla="*/ 242 w 243"/>
                <a:gd name="T3" fmla="*/ 121 h 241"/>
                <a:gd name="T4" fmla="*/ 121 w 243"/>
                <a:gd name="T5" fmla="*/ 0 h 241"/>
                <a:gd name="T6" fmla="*/ 0 w 243"/>
                <a:gd name="T7" fmla="*/ 121 h 241"/>
                <a:gd name="T8" fmla="*/ 121 w 243"/>
                <a:gd name="T9" fmla="*/ 240 h 241"/>
                <a:gd name="T10" fmla="*/ 242 w 243"/>
                <a:gd name="T11" fmla="*/ 121 h 241"/>
              </a:gdLst>
              <a:ahLst/>
              <a:cxnLst>
                <a:cxn ang="0">
                  <a:pos x="T0" y="T1"/>
                </a:cxn>
                <a:cxn ang="0">
                  <a:pos x="T2" y="T3"/>
                </a:cxn>
                <a:cxn ang="0">
                  <a:pos x="T4" y="T5"/>
                </a:cxn>
                <a:cxn ang="0">
                  <a:pos x="T6" y="T7"/>
                </a:cxn>
                <a:cxn ang="0">
                  <a:pos x="T8" y="T9"/>
                </a:cxn>
                <a:cxn ang="0">
                  <a:pos x="T10" y="T11"/>
                </a:cxn>
              </a:cxnLst>
              <a:rect l="0" t="0" r="r" b="b"/>
              <a:pathLst>
                <a:path w="243" h="241">
                  <a:moveTo>
                    <a:pt x="242" y="121"/>
                  </a:moveTo>
                  <a:lnTo>
                    <a:pt x="242" y="121"/>
                  </a:lnTo>
                  <a:cubicBezTo>
                    <a:pt x="242" y="51"/>
                    <a:pt x="192" y="0"/>
                    <a:pt x="121" y="0"/>
                  </a:cubicBezTo>
                  <a:cubicBezTo>
                    <a:pt x="62" y="0"/>
                    <a:pt x="0" y="51"/>
                    <a:pt x="0" y="121"/>
                  </a:cubicBezTo>
                  <a:cubicBezTo>
                    <a:pt x="0" y="181"/>
                    <a:pt x="62" y="240"/>
                    <a:pt x="121" y="240"/>
                  </a:cubicBezTo>
                  <a:cubicBezTo>
                    <a:pt x="192" y="240"/>
                    <a:pt x="242" y="181"/>
                    <a:pt x="242" y="121"/>
                  </a:cubicBezTo>
                </a:path>
              </a:pathLst>
            </a:custGeom>
            <a:noFill/>
            <a:ln w="4680" cap="flat">
              <a:solidFill>
                <a:sysClr val="window" lastClr="FFFFFF"/>
              </a:solidFill>
              <a:round/>
            </a:ln>
            <a:effectLst/>
          </p:spPr>
          <p:txBody>
            <a:bodyPr vert="horz" wrap="square" lIns="90000" tIns="46800" rIns="90000" bIns="46800" anchor="ctr">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43" name="Freeform 670"/>
            <p:cNvSpPr>
              <a:spLocks noChangeArrowheads="1"/>
            </p:cNvSpPr>
            <p:nvPr>
              <p:custDataLst>
                <p:tags r:id="rId47"/>
              </p:custDataLst>
            </p:nvPr>
          </p:nvSpPr>
          <p:spPr bwMode="auto">
            <a:xfrm>
              <a:off x="6298800" y="5165823"/>
              <a:ext cx="246432" cy="179085"/>
            </a:xfrm>
            <a:custGeom>
              <a:avLst/>
              <a:gdLst>
                <a:gd name="T0" fmla="*/ 119 w 1324"/>
                <a:gd name="T1" fmla="*/ 962 h 963"/>
                <a:gd name="T2" fmla="*/ 0 w 1324"/>
                <a:gd name="T3" fmla="*/ 962 h 963"/>
                <a:gd name="T4" fmla="*/ 0 w 1324"/>
                <a:gd name="T5" fmla="*/ 0 h 963"/>
                <a:gd name="T6" fmla="*/ 901 w 1324"/>
                <a:gd name="T7" fmla="*/ 0 h 963"/>
                <a:gd name="T8" fmla="*/ 901 w 1324"/>
                <a:gd name="T9" fmla="*/ 239 h 963"/>
                <a:gd name="T10" fmla="*/ 1202 w 1324"/>
                <a:gd name="T11" fmla="*/ 239 h 963"/>
                <a:gd name="T12" fmla="*/ 1323 w 1324"/>
                <a:gd name="T13" fmla="*/ 602 h 963"/>
                <a:gd name="T14" fmla="*/ 1323 w 1324"/>
                <a:gd name="T15" fmla="*/ 962 h 963"/>
                <a:gd name="T16" fmla="*/ 1202 w 1324"/>
                <a:gd name="T17" fmla="*/ 962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4" h="963">
                  <a:moveTo>
                    <a:pt x="119" y="962"/>
                  </a:moveTo>
                  <a:lnTo>
                    <a:pt x="0" y="962"/>
                  </a:lnTo>
                  <a:lnTo>
                    <a:pt x="0" y="0"/>
                  </a:lnTo>
                  <a:lnTo>
                    <a:pt x="901" y="0"/>
                  </a:lnTo>
                  <a:lnTo>
                    <a:pt x="901" y="239"/>
                  </a:lnTo>
                  <a:lnTo>
                    <a:pt x="1202" y="239"/>
                  </a:lnTo>
                  <a:lnTo>
                    <a:pt x="1323" y="602"/>
                  </a:lnTo>
                  <a:lnTo>
                    <a:pt x="1323" y="962"/>
                  </a:lnTo>
                  <a:lnTo>
                    <a:pt x="1202" y="962"/>
                  </a:lnTo>
                </a:path>
              </a:pathLst>
            </a:custGeom>
            <a:noFill/>
            <a:ln w="4680" cap="flat">
              <a:solidFill>
                <a:sysClr val="window" lastClr="FFFFFF"/>
              </a:solidFill>
              <a:round/>
            </a:ln>
            <a:effectLst/>
          </p:spPr>
          <p:txBody>
            <a:bodyPr vert="horz" wrap="square" lIns="90000" tIns="46800" rIns="90000" bIns="46800">
              <a:normAutofit fontScale="5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44" name="Line 671"/>
            <p:cNvSpPr>
              <a:spLocks noChangeShapeType="1"/>
            </p:cNvSpPr>
            <p:nvPr>
              <p:custDataLst>
                <p:tags r:id="rId48"/>
              </p:custDataLst>
            </p:nvPr>
          </p:nvSpPr>
          <p:spPr bwMode="auto">
            <a:xfrm>
              <a:off x="6365336" y="5344907"/>
              <a:ext cx="111716" cy="822"/>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45" name="Line 672"/>
            <p:cNvSpPr>
              <a:spLocks noChangeShapeType="1"/>
            </p:cNvSpPr>
            <p:nvPr>
              <p:custDataLst>
                <p:tags r:id="rId49"/>
              </p:custDataLst>
            </p:nvPr>
          </p:nvSpPr>
          <p:spPr bwMode="auto">
            <a:xfrm>
              <a:off x="6466374" y="5210183"/>
              <a:ext cx="821" cy="134724"/>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sp>
          <p:nvSpPr>
            <p:cNvPr id="146" name="Line 673"/>
            <p:cNvSpPr>
              <a:spLocks noChangeShapeType="1"/>
            </p:cNvSpPr>
            <p:nvPr>
              <p:custDataLst>
                <p:tags r:id="rId50"/>
              </p:custDataLst>
            </p:nvPr>
          </p:nvSpPr>
          <p:spPr bwMode="auto">
            <a:xfrm flipH="1">
              <a:off x="6465552" y="5278367"/>
              <a:ext cx="80501" cy="821"/>
            </a:xfrm>
            <a:prstGeom prst="line">
              <a:avLst/>
            </a:prstGeom>
            <a:noFill/>
            <a:ln w="4680" cap="flat">
              <a:solidFill>
                <a:sysClr val="window" lastClr="FFFFFF"/>
              </a:solidFill>
              <a:round/>
            </a:ln>
            <a:effectLst/>
          </p:spPr>
          <p:txBody>
            <a:bodyPr vert="horz" wrap="square" lIns="90000" tIns="46800" rIns="90000" bIns="46800">
              <a:normAutofit fontScale="25000" lnSpcReduction="20000"/>
            </a:bodyPr>
            <a:p>
              <a:pPr fontAlgn="base">
                <a:lnSpc>
                  <a:spcPct val="120000"/>
                </a:lnSpc>
              </a:pPr>
              <a:endParaRPr lang="en-US" sz="900" strike="noStrike" noProof="1">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26" name="文本框 25"/>
          <p:cNvSpPr txBox="1"/>
          <p:nvPr/>
        </p:nvSpPr>
        <p:spPr>
          <a:xfrm>
            <a:off x="4655979" y="1268730"/>
            <a:ext cx="2583180" cy="460375"/>
          </a:xfrm>
          <a:prstGeom prst="rect">
            <a:avLst/>
          </a:prstGeom>
          <a:noFill/>
        </p:spPr>
        <p:txBody>
          <a:bodyPr wrap="none" rtlCol="0" anchor="t">
            <a:spAutoFit/>
          </a:bodyPr>
          <a:p>
            <a:pPr algn="just"/>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一、存货的功能</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Tree>
    <p:custDataLst>
      <p:tags r:id="rId5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800" decel="100000"/>
                                        <p:tgtEl>
                                          <p:spTgt spid="87"/>
                                        </p:tgtEl>
                                      </p:cBhvr>
                                    </p:animEffect>
                                    <p:anim calcmode="lin" valueType="num">
                                      <p:cBhvr>
                                        <p:cTn id="8" dur="800" decel="100000" fill="hold"/>
                                        <p:tgtEl>
                                          <p:spTgt spid="87"/>
                                        </p:tgtEl>
                                        <p:attrNameLst>
                                          <p:attrName>style.rotation</p:attrName>
                                        </p:attrNameLst>
                                      </p:cBhvr>
                                      <p:tavLst>
                                        <p:tav tm="0">
                                          <p:val>
                                            <p:fltVal val="-90.000000"/>
                                          </p:val>
                                        </p:tav>
                                        <p:tav tm="100000">
                                          <p:val>
                                            <p:fltVal val="0.000000"/>
                                          </p:val>
                                        </p:tav>
                                      </p:tavLst>
                                    </p:anim>
                                    <p:anim calcmode="lin" valueType="num">
                                      <p:cBhvr>
                                        <p:cTn id="9" dur="800" decel="100000" fill="hold"/>
                                        <p:tgtEl>
                                          <p:spTgt spid="87"/>
                                        </p:tgtEl>
                                        <p:attrNameLst>
                                          <p:attrName>ppt_x</p:attrName>
                                        </p:attrNameLst>
                                      </p:cBhvr>
                                      <p:tavLst>
                                        <p:tav tm="0">
                                          <p:val>
                                            <p:strVal val="#ppt_x+0.4"/>
                                          </p:val>
                                        </p:tav>
                                        <p:tav tm="100000">
                                          <p:val>
                                            <p:strVal val="#ppt_x-0.05"/>
                                          </p:val>
                                        </p:tav>
                                      </p:tavLst>
                                    </p:anim>
                                    <p:anim calcmode="lin" valueType="num">
                                      <p:cBhvr>
                                        <p:cTn id="10" dur="800" decel="100000" fill="hold"/>
                                        <p:tgtEl>
                                          <p:spTgt spid="8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7"/>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0" presetClass="entr" presetSubtype="0" fill="hold" grpId="0" nodeType="after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fade">
                                      <p:cBhvr>
                                        <p:cTn id="16" dur="800" decel="100000"/>
                                        <p:tgtEl>
                                          <p:spTgt spid="88"/>
                                        </p:tgtEl>
                                      </p:cBhvr>
                                    </p:animEffect>
                                    <p:anim calcmode="lin" valueType="num">
                                      <p:cBhvr>
                                        <p:cTn id="17" dur="800" decel="100000" fill="hold"/>
                                        <p:tgtEl>
                                          <p:spTgt spid="88"/>
                                        </p:tgtEl>
                                        <p:attrNameLst>
                                          <p:attrName>style.rotation</p:attrName>
                                        </p:attrNameLst>
                                      </p:cBhvr>
                                      <p:tavLst>
                                        <p:tav tm="0">
                                          <p:val>
                                            <p:fltVal val="-90.000000"/>
                                          </p:val>
                                        </p:tav>
                                        <p:tav tm="100000">
                                          <p:val>
                                            <p:fltVal val="0.000000"/>
                                          </p:val>
                                        </p:tav>
                                      </p:tavLst>
                                    </p:anim>
                                    <p:anim calcmode="lin" valueType="num">
                                      <p:cBhvr>
                                        <p:cTn id="18" dur="800" decel="100000" fill="hold"/>
                                        <p:tgtEl>
                                          <p:spTgt spid="88"/>
                                        </p:tgtEl>
                                        <p:attrNameLst>
                                          <p:attrName>ppt_x</p:attrName>
                                        </p:attrNameLst>
                                      </p:cBhvr>
                                      <p:tavLst>
                                        <p:tav tm="0">
                                          <p:val>
                                            <p:strVal val="#ppt_x+0.4"/>
                                          </p:val>
                                        </p:tav>
                                        <p:tav tm="100000">
                                          <p:val>
                                            <p:strVal val="#ppt_x-0.05"/>
                                          </p:val>
                                        </p:tav>
                                      </p:tavLst>
                                    </p:anim>
                                    <p:anim calcmode="lin" valueType="num">
                                      <p:cBhvr>
                                        <p:cTn id="19" dur="800" decel="100000" fill="hold"/>
                                        <p:tgtEl>
                                          <p:spTgt spid="88"/>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88"/>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88"/>
                                        </p:tgtEl>
                                        <p:attrNameLst>
                                          <p:attrName>ppt_y</p:attrName>
                                        </p:attrNameLst>
                                      </p:cBhvr>
                                      <p:tavLst>
                                        <p:tav tm="0">
                                          <p:val>
                                            <p:strVal val="#ppt_y+0.1"/>
                                          </p:val>
                                        </p:tav>
                                        <p:tav tm="100000">
                                          <p:val>
                                            <p:strVal val="#ppt_y"/>
                                          </p:val>
                                        </p:tav>
                                      </p:tavLst>
                                    </p:anim>
                                  </p:childTnLst>
                                </p:cTn>
                              </p:par>
                            </p:childTnLst>
                          </p:cTn>
                        </p:par>
                        <p:par>
                          <p:cTn id="22" fill="hold">
                            <p:stCondLst>
                              <p:cond delay="2000"/>
                            </p:stCondLst>
                            <p:childTnLst>
                              <p:par>
                                <p:cTn id="23" presetID="30" presetClass="entr" presetSubtype="0" fill="hold" grpId="0" nodeType="afterEffect">
                                  <p:stCondLst>
                                    <p:cond delay="0"/>
                                  </p:stCondLst>
                                  <p:childTnLst>
                                    <p:set>
                                      <p:cBhvr>
                                        <p:cTn id="24" dur="1" fill="hold">
                                          <p:stCondLst>
                                            <p:cond delay="0"/>
                                          </p:stCondLst>
                                        </p:cTn>
                                        <p:tgtEl>
                                          <p:spTgt spid="89"/>
                                        </p:tgtEl>
                                        <p:attrNameLst>
                                          <p:attrName>style.visibility</p:attrName>
                                        </p:attrNameLst>
                                      </p:cBhvr>
                                      <p:to>
                                        <p:strVal val="visible"/>
                                      </p:to>
                                    </p:set>
                                    <p:animEffect transition="in" filter="fade">
                                      <p:cBhvr>
                                        <p:cTn id="25" dur="800" decel="100000"/>
                                        <p:tgtEl>
                                          <p:spTgt spid="89"/>
                                        </p:tgtEl>
                                      </p:cBhvr>
                                    </p:animEffect>
                                    <p:anim calcmode="lin" valueType="num">
                                      <p:cBhvr>
                                        <p:cTn id="26" dur="800" decel="100000" fill="hold"/>
                                        <p:tgtEl>
                                          <p:spTgt spid="89"/>
                                        </p:tgtEl>
                                        <p:attrNameLst>
                                          <p:attrName>style.rotation</p:attrName>
                                        </p:attrNameLst>
                                      </p:cBhvr>
                                      <p:tavLst>
                                        <p:tav tm="0">
                                          <p:val>
                                            <p:fltVal val="-90.000000"/>
                                          </p:val>
                                        </p:tav>
                                        <p:tav tm="100000">
                                          <p:val>
                                            <p:fltVal val="0.000000"/>
                                          </p:val>
                                        </p:tav>
                                      </p:tavLst>
                                    </p:anim>
                                    <p:anim calcmode="lin" valueType="num">
                                      <p:cBhvr>
                                        <p:cTn id="27" dur="800" decel="100000" fill="hold"/>
                                        <p:tgtEl>
                                          <p:spTgt spid="89"/>
                                        </p:tgtEl>
                                        <p:attrNameLst>
                                          <p:attrName>ppt_x</p:attrName>
                                        </p:attrNameLst>
                                      </p:cBhvr>
                                      <p:tavLst>
                                        <p:tav tm="0">
                                          <p:val>
                                            <p:strVal val="#ppt_x+0.4"/>
                                          </p:val>
                                        </p:tav>
                                        <p:tav tm="100000">
                                          <p:val>
                                            <p:strVal val="#ppt_x-0.05"/>
                                          </p:val>
                                        </p:tav>
                                      </p:tavLst>
                                    </p:anim>
                                    <p:anim calcmode="lin" valueType="num">
                                      <p:cBhvr>
                                        <p:cTn id="28" dur="800" decel="100000" fill="hold"/>
                                        <p:tgtEl>
                                          <p:spTgt spid="89"/>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89"/>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89"/>
                                        </p:tgtEl>
                                        <p:attrNameLst>
                                          <p:attrName>ppt_y</p:attrName>
                                        </p:attrNameLst>
                                      </p:cBhvr>
                                      <p:tavLst>
                                        <p:tav tm="0">
                                          <p:val>
                                            <p:strVal val="#ppt_y+0.1"/>
                                          </p:val>
                                        </p:tav>
                                        <p:tav tm="100000">
                                          <p:val>
                                            <p:strVal val="#ppt_y"/>
                                          </p:val>
                                        </p:tav>
                                      </p:tavLst>
                                    </p:anim>
                                  </p:childTnLst>
                                </p:cTn>
                              </p:par>
                            </p:childTnLst>
                          </p:cTn>
                        </p:par>
                        <p:par>
                          <p:cTn id="31" fill="hold">
                            <p:stCondLst>
                              <p:cond delay="3000"/>
                            </p:stCondLst>
                            <p:childTnLst>
                              <p:par>
                                <p:cTn id="32" presetID="30" presetClass="entr" presetSubtype="0" fill="hold" grpId="0" nodeType="after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fade">
                                      <p:cBhvr>
                                        <p:cTn id="34" dur="800" decel="100000"/>
                                        <p:tgtEl>
                                          <p:spTgt spid="92"/>
                                        </p:tgtEl>
                                      </p:cBhvr>
                                    </p:animEffect>
                                    <p:anim calcmode="lin" valueType="num">
                                      <p:cBhvr>
                                        <p:cTn id="35" dur="800" decel="100000" fill="hold"/>
                                        <p:tgtEl>
                                          <p:spTgt spid="92"/>
                                        </p:tgtEl>
                                        <p:attrNameLst>
                                          <p:attrName>style.rotation</p:attrName>
                                        </p:attrNameLst>
                                      </p:cBhvr>
                                      <p:tavLst>
                                        <p:tav tm="0">
                                          <p:val>
                                            <p:fltVal val="-90.000000"/>
                                          </p:val>
                                        </p:tav>
                                        <p:tav tm="100000">
                                          <p:val>
                                            <p:fltVal val="0.000000"/>
                                          </p:val>
                                        </p:tav>
                                      </p:tavLst>
                                    </p:anim>
                                    <p:anim calcmode="lin" valueType="num">
                                      <p:cBhvr>
                                        <p:cTn id="36" dur="800" decel="100000" fill="hold"/>
                                        <p:tgtEl>
                                          <p:spTgt spid="92"/>
                                        </p:tgtEl>
                                        <p:attrNameLst>
                                          <p:attrName>ppt_x</p:attrName>
                                        </p:attrNameLst>
                                      </p:cBhvr>
                                      <p:tavLst>
                                        <p:tav tm="0">
                                          <p:val>
                                            <p:strVal val="#ppt_x+0.4"/>
                                          </p:val>
                                        </p:tav>
                                        <p:tav tm="100000">
                                          <p:val>
                                            <p:strVal val="#ppt_x-0.05"/>
                                          </p:val>
                                        </p:tav>
                                      </p:tavLst>
                                    </p:anim>
                                    <p:anim calcmode="lin" valueType="num">
                                      <p:cBhvr>
                                        <p:cTn id="37" dur="800" decel="100000" fill="hold"/>
                                        <p:tgtEl>
                                          <p:spTgt spid="92"/>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92"/>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92"/>
                                        </p:tgtEl>
                                        <p:attrNameLst>
                                          <p:attrName>ppt_y</p:attrName>
                                        </p:attrNameLst>
                                      </p:cBhvr>
                                      <p:tavLst>
                                        <p:tav tm="0">
                                          <p:val>
                                            <p:strVal val="#ppt_y+0.1"/>
                                          </p:val>
                                        </p:tav>
                                        <p:tav tm="100000">
                                          <p:val>
                                            <p:strVal val="#ppt_y"/>
                                          </p:val>
                                        </p:tav>
                                      </p:tavLst>
                                    </p:anim>
                                  </p:childTnLst>
                                </p:cTn>
                              </p:par>
                            </p:childTnLst>
                          </p:cTn>
                        </p:par>
                        <p:par>
                          <p:cTn id="40" fill="hold">
                            <p:stCondLst>
                              <p:cond delay="4000"/>
                            </p:stCondLst>
                            <p:childTnLst>
                              <p:par>
                                <p:cTn id="41" presetID="30" presetClass="entr" presetSubtype="0" fill="hold" grpId="0"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fade">
                                      <p:cBhvr>
                                        <p:cTn id="43" dur="800" decel="100000"/>
                                        <p:tgtEl>
                                          <p:spTgt spid="91"/>
                                        </p:tgtEl>
                                      </p:cBhvr>
                                    </p:animEffect>
                                    <p:anim calcmode="lin" valueType="num">
                                      <p:cBhvr>
                                        <p:cTn id="44" dur="800" decel="100000" fill="hold"/>
                                        <p:tgtEl>
                                          <p:spTgt spid="91"/>
                                        </p:tgtEl>
                                        <p:attrNameLst>
                                          <p:attrName>style.rotation</p:attrName>
                                        </p:attrNameLst>
                                      </p:cBhvr>
                                      <p:tavLst>
                                        <p:tav tm="0">
                                          <p:val>
                                            <p:fltVal val="-90.000000"/>
                                          </p:val>
                                        </p:tav>
                                        <p:tav tm="100000">
                                          <p:val>
                                            <p:fltVal val="0.000000"/>
                                          </p:val>
                                        </p:tav>
                                      </p:tavLst>
                                    </p:anim>
                                    <p:anim calcmode="lin" valueType="num">
                                      <p:cBhvr>
                                        <p:cTn id="45" dur="800" decel="100000" fill="hold"/>
                                        <p:tgtEl>
                                          <p:spTgt spid="91"/>
                                        </p:tgtEl>
                                        <p:attrNameLst>
                                          <p:attrName>ppt_x</p:attrName>
                                        </p:attrNameLst>
                                      </p:cBhvr>
                                      <p:tavLst>
                                        <p:tav tm="0">
                                          <p:val>
                                            <p:strVal val="#ppt_x+0.4"/>
                                          </p:val>
                                        </p:tav>
                                        <p:tav tm="100000">
                                          <p:val>
                                            <p:strVal val="#ppt_x-0.05"/>
                                          </p:val>
                                        </p:tav>
                                      </p:tavLst>
                                    </p:anim>
                                    <p:anim calcmode="lin" valueType="num">
                                      <p:cBhvr>
                                        <p:cTn id="46" dur="800" decel="100000" fill="hold"/>
                                        <p:tgtEl>
                                          <p:spTgt spid="91"/>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91"/>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91"/>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P spid="89" grpId="0"/>
      <p:bldP spid="92" grpId="0"/>
      <p:bldP spid="9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3" name="组合 112"/>
          <p:cNvGrpSpPr/>
          <p:nvPr/>
        </p:nvGrpSpPr>
        <p:grpSpPr>
          <a:xfrm>
            <a:off x="372773" y="1406159"/>
            <a:ext cx="11604736" cy="4827319"/>
            <a:chOff x="1346" y="1925"/>
            <a:chExt cx="16017" cy="5342"/>
          </a:xfrm>
        </p:grpSpPr>
        <p:sp>
          <p:nvSpPr>
            <p:cNvPr id="4" name="圆角矩形 3"/>
            <p:cNvSpPr/>
            <p:nvPr>
              <p:custDataLst>
                <p:tags r:id="rId4"/>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5" name="组合 114"/>
            <p:cNvGrpSpPr/>
            <p:nvPr/>
          </p:nvGrpSpPr>
          <p:grpSpPr>
            <a:xfrm>
              <a:off x="1346" y="1925"/>
              <a:ext cx="615" cy="400"/>
              <a:chOff x="4701" y="2886"/>
              <a:chExt cx="615" cy="400"/>
            </a:xfrm>
          </p:grpSpPr>
          <p:sp>
            <p:nvSpPr>
              <p:cNvPr id="6" name="菱形 5"/>
              <p:cNvSpPr/>
              <p:nvPr>
                <p:custDataLst>
                  <p:tags r:id="rId5"/>
                </p:custDataLst>
              </p:nvPr>
            </p:nvSpPr>
            <p:spPr>
              <a:xfrm>
                <a:off x="4871" y="2886"/>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7" name="菱形 6"/>
              <p:cNvSpPr/>
              <p:nvPr>
                <p:custDataLst>
                  <p:tags r:id="rId6"/>
                </p:custDataLst>
              </p:nvPr>
            </p:nvSpPr>
            <p:spPr>
              <a:xfrm>
                <a:off x="4701" y="2886"/>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8" name="组合 117"/>
            <p:cNvGrpSpPr/>
            <p:nvPr/>
          </p:nvGrpSpPr>
          <p:grpSpPr>
            <a:xfrm>
              <a:off x="1458" y="6841"/>
              <a:ext cx="761" cy="400"/>
              <a:chOff x="4813" y="4237"/>
              <a:chExt cx="761" cy="400"/>
            </a:xfrm>
          </p:grpSpPr>
          <p:sp>
            <p:nvSpPr>
              <p:cNvPr id="9" name="菱形 8"/>
              <p:cNvSpPr/>
              <p:nvPr>
                <p:custDataLst>
                  <p:tags r:id="rId7"/>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0" name="菱形 9"/>
              <p:cNvSpPr/>
              <p:nvPr>
                <p:custDataLst>
                  <p:tags r:id="rId8"/>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1" name="组合 120"/>
            <p:cNvGrpSpPr/>
            <p:nvPr/>
          </p:nvGrpSpPr>
          <p:grpSpPr>
            <a:xfrm flipH="1">
              <a:off x="16505" y="6867"/>
              <a:ext cx="776" cy="400"/>
              <a:chOff x="4962" y="4263"/>
              <a:chExt cx="776" cy="400"/>
            </a:xfrm>
          </p:grpSpPr>
          <p:sp>
            <p:nvSpPr>
              <p:cNvPr id="12" name="菱形 11"/>
              <p:cNvSpPr/>
              <p:nvPr>
                <p:custDataLst>
                  <p:tags r:id="rId9"/>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3" name="菱形 12"/>
              <p:cNvSpPr/>
              <p:nvPr>
                <p:custDataLst>
                  <p:tags r:id="rId10"/>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14" name="组合 123"/>
            <p:cNvGrpSpPr/>
            <p:nvPr/>
          </p:nvGrpSpPr>
          <p:grpSpPr>
            <a:xfrm flipH="1">
              <a:off x="16602" y="1925"/>
              <a:ext cx="761" cy="400"/>
              <a:chOff x="4880" y="2865"/>
              <a:chExt cx="761" cy="400"/>
            </a:xfrm>
          </p:grpSpPr>
          <p:sp>
            <p:nvSpPr>
              <p:cNvPr id="15" name="菱形 14"/>
              <p:cNvSpPr/>
              <p:nvPr>
                <p:custDataLst>
                  <p:tags r:id="rId11"/>
                </p:custDataLst>
              </p:nvPr>
            </p:nvSpPr>
            <p:spPr>
              <a:xfrm>
                <a:off x="4880" y="2865"/>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6" name="菱形 15"/>
              <p:cNvSpPr/>
              <p:nvPr>
                <p:custDataLst>
                  <p:tags r:id="rId12"/>
                </p:custDataLst>
              </p:nvPr>
            </p:nvSpPr>
            <p:spPr>
              <a:xfrm>
                <a:off x="5196" y="2865"/>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26" name="文本框 25"/>
          <p:cNvSpPr txBox="1"/>
          <p:nvPr/>
        </p:nvSpPr>
        <p:spPr>
          <a:xfrm>
            <a:off x="4457224" y="1052195"/>
            <a:ext cx="3268980" cy="460375"/>
          </a:xfrm>
          <a:prstGeom prst="rect">
            <a:avLst/>
          </a:prstGeom>
          <a:noFill/>
        </p:spPr>
        <p:txBody>
          <a:bodyPr wrap="none" rtlCol="0" anchor="t">
            <a:spAutoFit/>
          </a:bodyPr>
          <a:p>
            <a:pPr algn="just"/>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二、存货的持有成本</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pic>
        <p:nvPicPr>
          <p:cNvPr id="17" name="图片 16"/>
          <p:cNvPicPr>
            <a:picLocks noChangeAspect="1"/>
          </p:cNvPicPr>
          <p:nvPr/>
        </p:nvPicPr>
        <p:blipFill>
          <a:blip r:embed="rId13"/>
          <a:stretch>
            <a:fillRect/>
          </a:stretch>
        </p:blipFill>
        <p:spPr>
          <a:xfrm>
            <a:off x="3234055" y="1701165"/>
            <a:ext cx="5664200" cy="4224655"/>
          </a:xfrm>
          <a:prstGeom prst="rect">
            <a:avLst/>
          </a:prstGeom>
        </p:spPr>
      </p:pic>
    </p:spTree>
    <p:custDataLst>
      <p:tags r:id="rId14"/>
    </p:custData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mc:AlternateContent xmlns:mc="http://schemas.openxmlformats.org/markup-compatibility/2006">
        <mc:Choice xmlns:a14="http://schemas.microsoft.com/office/drawing/2010/main" Requires="a14">
          <p:sp>
            <p:nvSpPr>
              <p:cNvPr id="17" name="Title 6"/>
              <p:cNvSpPr txBox="1"/>
              <p:nvPr>
                <p:custDataLst>
                  <p:tags r:id="rId4"/>
                </p:custDataLst>
              </p:nvPr>
            </p:nvSpPr>
            <p:spPr>
              <a:xfrm>
                <a:off x="1102360" y="1701165"/>
                <a:ext cx="10393045" cy="469646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altLang="zh-CN"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经济订货模型</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经济订货模型，是在考虑订货成本及持有水平下，求取存货成本极小化。</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模型假设</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因与存货总成本有的变量很多，为了解决比较复杂的问题的问题，该模型进行了一些假设：</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（1）存货总需求量是已知常数；（2）订货提前期是常数；（3）货物是一次性入库；（4）</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单位货物成本为常数，无批量折扣；（5）库存持有成本与库存水平呈线性关系；（6）货物是一种独立需求的物品，不受其他货物影响。</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相关总成本</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存货相关总成本：</a:t>
                </a:r>
                <a:r>
                  <a:rPr lang="zh-CN" altLang="en-US"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TC</a:t>
                </a:r>
                <a:r>
                  <a:rPr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a:t>
                </a:r>
                <a14:m>
                  <m:oMath xmlns:m="http://schemas.openxmlformats.org/officeDocument/2006/math">
                    <m:f>
                      <m:fPr>
                        <m:ctrlP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ctrlPr>
                      </m:fPr>
                      <m:num>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𝐷</m:t>
                        </m:r>
                      </m:num>
                      <m:den>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𝑄</m:t>
                        </m:r>
                      </m:den>
                    </m:f>
                  </m:oMath>
                </a14:m>
                <a:r>
                  <a:rPr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K</a:t>
                </a:r>
                <a:r>
                  <a:rPr altLang="zh-CN" sz="1800"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a:t>
                </a:r>
                <a14:m>
                  <m:oMath xmlns:m="http://schemas.openxmlformats.org/officeDocument/2006/math">
                    <m:f>
                      <m:fPr>
                        <m:ctrlP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ctrlPr>
                      </m:fPr>
                      <m:num>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𝑄</m:t>
                        </m:r>
                      </m:num>
                      <m:den>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2</m:t>
                        </m:r>
                      </m:den>
                    </m:f>
                  </m:oMath>
                </a14:m>
                <a:r>
                  <a:rPr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k</a:t>
                </a:r>
                <a:r>
                  <a:rPr altLang="zh-CN" sz="1800" i="1" strike="noStrike" spc="150" baseline="-2500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a:t>c</a:t>
                </a:r>
                <a:endParaRPr lang="zh-CN" altLang="en-US"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D 为年订货量；Q 为每次订货量；K 为每次订货成本；K</a:t>
                </a:r>
                <a:r>
                  <a:rPr lang="zh-CN" altLang="en-US" sz="1800" strike="noStrike" spc="150" baseline="-2500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C</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为存货年持有费率。</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mc:Choice>
        <mc:Fallback>
          <p:sp>
            <p:nvSpPr>
              <p:cNvPr id="17" name="Title 6"/>
              <p:cNvSpPr txBox="1">
                <a:spLocks noRot="1" noChangeAspect="1" noMove="1" noResize="1" noEditPoints="1" noAdjustHandles="1" noChangeArrowheads="1" noChangeShapeType="1" noTextEdit="1"/>
              </p:cNvSpPr>
              <p:nvPr>
                <p:custDataLst>
                  <p:tags r:id="rId5"/>
                </p:custDataLst>
              </p:nvPr>
            </p:nvSpPr>
            <p:spPr>
              <a:xfrm>
                <a:off x="1102360" y="1701165"/>
                <a:ext cx="10393045" cy="4696460"/>
              </a:xfrm>
              <a:prstGeom prst="rect">
                <a:avLst/>
              </a:prstGeom>
              <a:blipFill rotWithShape="1">
                <a:blip r:embed="rId6"/>
                <a:stretch>
                  <a:fillRect/>
                </a:stretch>
              </a:blipFill>
              <a:ln w="3175">
                <a:noFill/>
                <a:prstDash val="dash"/>
              </a:ln>
              <a:extLst>
                <a:ext uri="{909E8E84-426E-40DD-AFC4-6F175D3DCCD1}">
                  <a14:hiddenFill xmlns:a14="http://schemas.microsoft.com/office/drawing/2010/main">
                    <a:solidFill>
                      <a:schemeClr val="bg2"/>
                    </a:solidFill>
                  </a14:hiddenFill>
                </a:ext>
              </a:extLst>
            </p:spPr>
            <p:txBody>
              <a:bodyPr/>
              <a:lstStyle/>
              <a:p>
                <a:r>
                  <a:rPr lang="zh-CN" altLang="en-US">
                    <a:noFill/>
                  </a:rPr>
                  <a:t> </a:t>
                </a:r>
              </a:p>
            </p:txBody>
          </p:sp>
        </mc:Fallback>
      </mc:AlternateContent>
      <p:sp>
        <p:nvSpPr>
          <p:cNvPr id="26" name="文本框 25"/>
          <p:cNvSpPr txBox="1"/>
          <p:nvPr/>
        </p:nvSpPr>
        <p:spPr>
          <a:xfrm>
            <a:off x="4461669" y="945515"/>
            <a:ext cx="3268980" cy="460375"/>
          </a:xfrm>
          <a:prstGeom prst="rect">
            <a:avLst/>
          </a:prstGeom>
          <a:noFill/>
        </p:spPr>
        <p:txBody>
          <a:bodyPr wrap="none" rtlCol="0" anchor="t">
            <a:spAutoFit/>
          </a:bodyPr>
          <a:p>
            <a:pPr algn="just"/>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二、存货的持有成本</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
        <p:nvSpPr>
          <p:cNvPr id="2" name="圆角矩形 1"/>
          <p:cNvSpPr/>
          <p:nvPr>
            <p:custDataLst>
              <p:tags r:id="rId7"/>
            </p:custDataLst>
          </p:nvPr>
        </p:nvSpPr>
        <p:spPr>
          <a:xfrm>
            <a:off x="695325" y="1557020"/>
            <a:ext cx="11053445" cy="4965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ustDataLst>
      <p:tags r:id="rId8"/>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6" name="文本框 25"/>
          <p:cNvSpPr txBox="1"/>
          <p:nvPr/>
        </p:nvSpPr>
        <p:spPr>
          <a:xfrm>
            <a:off x="4290219" y="981075"/>
            <a:ext cx="3611880" cy="460375"/>
          </a:xfrm>
          <a:prstGeom prst="rect">
            <a:avLst/>
          </a:prstGeom>
          <a:noFill/>
        </p:spPr>
        <p:txBody>
          <a:bodyPr wrap="none" rtlCol="0" anchor="t">
            <a:spAutoFit/>
          </a:bodyPr>
          <a:p>
            <a:pPr algn="just"/>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三、最优存货量的确定</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
        <p:nvSpPr>
          <p:cNvPr id="2" name="圆角矩形 1"/>
          <p:cNvSpPr/>
          <p:nvPr>
            <p:custDataLst>
              <p:tags r:id="rId4"/>
            </p:custDataLst>
          </p:nvPr>
        </p:nvSpPr>
        <p:spPr>
          <a:xfrm>
            <a:off x="695325" y="1557020"/>
            <a:ext cx="11053445" cy="4965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grpSp>
        <p:nvGrpSpPr>
          <p:cNvPr id="7" name="组合 6"/>
          <p:cNvGrpSpPr/>
          <p:nvPr/>
        </p:nvGrpSpPr>
        <p:grpSpPr>
          <a:xfrm>
            <a:off x="1343660" y="2277110"/>
            <a:ext cx="4389120" cy="3722370"/>
            <a:chOff x="1736" y="2679"/>
            <a:chExt cx="6912" cy="5862"/>
          </a:xfrm>
        </p:grpSpPr>
        <p:sp>
          <p:nvSpPr>
            <p:cNvPr id="17" name="Title 6"/>
            <p:cNvSpPr txBox="1"/>
            <p:nvPr>
              <p:custDataLst>
                <p:tags r:id="rId5"/>
              </p:custDataLst>
            </p:nvPr>
          </p:nvSpPr>
          <p:spPr>
            <a:xfrm>
              <a:off x="1736" y="2679"/>
              <a:ext cx="6912" cy="56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计算公式</a:t>
              </a:r>
              <a:endPar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经济订货批量：</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最小总成本：</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每年最佳订货次数：</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最佳订货周期：</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aphicFrame>
          <p:nvGraphicFramePr>
            <p:cNvPr id="3" name="对象 2">
              <a:hlinkClick r:id="" action="ppaction://ole?verb="/>
            </p:cNvPr>
            <p:cNvGraphicFramePr>
              <a:graphicFrameLocks noChangeAspect="1"/>
            </p:cNvGraphicFramePr>
            <p:nvPr/>
          </p:nvGraphicFramePr>
          <p:xfrm>
            <a:off x="4979" y="3246"/>
            <a:ext cx="2048" cy="1158"/>
          </p:xfrm>
          <a:graphic>
            <a:graphicData uri="http://schemas.openxmlformats.org/presentationml/2006/ole">
              <mc:AlternateContent xmlns:mc="http://schemas.openxmlformats.org/markup-compatibility/2006">
                <mc:Choice xmlns:v="urn:schemas-microsoft-com:vml" Requires="v">
                  <p:oleObj spid="_x0000_s3073" name="" r:id="rId6" imgW="1168400" imgH="660400" progId="Equation.KSEE3">
                    <p:embed/>
                  </p:oleObj>
                </mc:Choice>
                <mc:Fallback>
                  <p:oleObj name="" r:id="rId6" imgW="1168400" imgH="660400" progId="Equation.KSEE3">
                    <p:embed/>
                    <p:pic>
                      <p:nvPicPr>
                        <p:cNvPr id="0" name="图片 3072"/>
                        <p:cNvPicPr/>
                        <p:nvPr/>
                      </p:nvPicPr>
                      <p:blipFill>
                        <a:blip r:embed="rId7"/>
                        <a:stretch>
                          <a:fillRect/>
                        </a:stretch>
                      </p:blipFill>
                      <p:spPr>
                        <a:xfrm>
                          <a:off x="4979" y="3246"/>
                          <a:ext cx="2048" cy="1158"/>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4724" y="4833"/>
            <a:ext cx="2900" cy="540"/>
          </p:xfrm>
          <a:graphic>
            <a:graphicData uri="http://schemas.openxmlformats.org/presentationml/2006/ole">
              <mc:AlternateContent xmlns:mc="http://schemas.openxmlformats.org/markup-compatibility/2006">
                <mc:Choice xmlns:v="urn:schemas-microsoft-com:vml" Requires="v">
                  <p:oleObj spid="_x0000_s3074" name="" r:id="rId8" imgW="1841500" imgH="342900" progId="Equation.KSEE3">
                    <p:embed/>
                  </p:oleObj>
                </mc:Choice>
                <mc:Fallback>
                  <p:oleObj name="" r:id="rId8" imgW="1841500" imgH="342900" progId="Equation.KSEE3">
                    <p:embed/>
                    <p:pic>
                      <p:nvPicPr>
                        <p:cNvPr id="0" name="图片 3073"/>
                        <p:cNvPicPr/>
                        <p:nvPr/>
                      </p:nvPicPr>
                      <p:blipFill>
                        <a:blip r:embed="rId9"/>
                        <a:stretch>
                          <a:fillRect/>
                        </a:stretch>
                      </p:blipFill>
                      <p:spPr>
                        <a:xfrm>
                          <a:off x="4724" y="4833"/>
                          <a:ext cx="2900" cy="540"/>
                        </a:xfrm>
                        <a:prstGeom prst="rect">
                          <a:avLst/>
                        </a:prstGeom>
                      </p:spPr>
                    </p:pic>
                  </p:oleObj>
                </mc:Fallback>
              </mc:AlternateContent>
            </a:graphicData>
          </a:graphic>
        </p:graphicFrame>
        <p:graphicFrame>
          <p:nvGraphicFramePr>
            <p:cNvPr id="5" name="对象 4">
              <a:hlinkClick r:id="" action="ppaction://ole?verb="/>
            </p:cNvPr>
            <p:cNvGraphicFramePr>
              <a:graphicFrameLocks noChangeAspect="1"/>
            </p:cNvGraphicFramePr>
            <p:nvPr/>
          </p:nvGraphicFramePr>
          <p:xfrm>
            <a:off x="5517" y="5967"/>
            <a:ext cx="1820" cy="940"/>
          </p:xfrm>
          <a:graphic>
            <a:graphicData uri="http://schemas.openxmlformats.org/presentationml/2006/ole">
              <mc:AlternateContent xmlns:mc="http://schemas.openxmlformats.org/markup-compatibility/2006">
                <mc:Choice xmlns:v="urn:schemas-microsoft-com:vml" Requires="v">
                  <p:oleObj spid="_x0000_s3075" name="" r:id="rId10" imgW="1155700" imgH="596900" progId="Equation.KSEE3">
                    <p:embed/>
                  </p:oleObj>
                </mc:Choice>
                <mc:Fallback>
                  <p:oleObj name="" r:id="rId10" imgW="1155700" imgH="596900" progId="Equation.KSEE3">
                    <p:embed/>
                    <p:pic>
                      <p:nvPicPr>
                        <p:cNvPr id="0" name="图片 3074"/>
                        <p:cNvPicPr/>
                        <p:nvPr/>
                      </p:nvPicPr>
                      <p:blipFill>
                        <a:blip r:embed="rId11"/>
                        <a:stretch>
                          <a:fillRect/>
                        </a:stretch>
                      </p:blipFill>
                      <p:spPr>
                        <a:xfrm>
                          <a:off x="5517" y="5967"/>
                          <a:ext cx="1820" cy="940"/>
                        </a:xfrm>
                        <a:prstGeom prst="rect">
                          <a:avLst/>
                        </a:prstGeom>
                      </p:spPr>
                    </p:pic>
                  </p:oleObj>
                </mc:Fallback>
              </mc:AlternateContent>
            </a:graphicData>
          </a:graphic>
        </p:graphicFrame>
        <p:graphicFrame>
          <p:nvGraphicFramePr>
            <p:cNvPr id="6" name="对象 5">
              <a:hlinkClick r:id="" action="ppaction://ole?verb="/>
            </p:cNvPr>
            <p:cNvGraphicFramePr>
              <a:graphicFrameLocks noChangeAspect="1"/>
            </p:cNvGraphicFramePr>
            <p:nvPr/>
          </p:nvGraphicFramePr>
          <p:xfrm>
            <a:off x="4951" y="7501"/>
            <a:ext cx="1740" cy="1040"/>
          </p:xfrm>
          <a:graphic>
            <a:graphicData uri="http://schemas.openxmlformats.org/presentationml/2006/ole">
              <mc:AlternateContent xmlns:mc="http://schemas.openxmlformats.org/markup-compatibility/2006">
                <mc:Choice xmlns:v="urn:schemas-microsoft-com:vml" Requires="v">
                  <p:oleObj spid="_x0000_s3076" name="" r:id="rId12" imgW="1104900" imgH="660400" progId="Equation.KSEE3">
                    <p:embed/>
                  </p:oleObj>
                </mc:Choice>
                <mc:Fallback>
                  <p:oleObj name="" r:id="rId12" imgW="1104900" imgH="660400" progId="Equation.KSEE3">
                    <p:embed/>
                    <p:pic>
                      <p:nvPicPr>
                        <p:cNvPr id="0" name="图片 3075"/>
                        <p:cNvPicPr/>
                        <p:nvPr/>
                      </p:nvPicPr>
                      <p:blipFill>
                        <a:blip r:embed="rId13"/>
                        <a:stretch>
                          <a:fillRect/>
                        </a:stretch>
                      </p:blipFill>
                      <p:spPr>
                        <a:xfrm>
                          <a:off x="4951" y="7501"/>
                          <a:ext cx="1740" cy="1040"/>
                        </a:xfrm>
                        <a:prstGeom prst="rect">
                          <a:avLst/>
                        </a:prstGeom>
                      </p:spPr>
                    </p:pic>
                  </p:oleObj>
                </mc:Fallback>
              </mc:AlternateContent>
            </a:graphicData>
          </a:graphic>
        </p:graphicFrame>
      </p:grpSp>
      <p:pic>
        <p:nvPicPr>
          <p:cNvPr id="9" name="图片 8"/>
          <p:cNvPicPr>
            <a:picLocks noChangeAspect="1"/>
          </p:cNvPicPr>
          <p:nvPr/>
        </p:nvPicPr>
        <p:blipFill>
          <a:blip r:embed="rId14"/>
          <a:stretch>
            <a:fillRect/>
          </a:stretch>
        </p:blipFill>
        <p:spPr>
          <a:xfrm>
            <a:off x="6096000" y="2493010"/>
            <a:ext cx="5172075" cy="3571875"/>
          </a:xfrm>
          <a:prstGeom prst="rect">
            <a:avLst/>
          </a:prstGeom>
        </p:spPr>
      </p:pic>
    </p:spTree>
    <p:custDataLst>
      <p:tags r:id="rId15"/>
    </p:custData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6" name="文本框 25"/>
          <p:cNvSpPr txBox="1"/>
          <p:nvPr/>
        </p:nvSpPr>
        <p:spPr>
          <a:xfrm>
            <a:off x="4290219" y="981075"/>
            <a:ext cx="3611880" cy="460375"/>
          </a:xfrm>
          <a:prstGeom prst="rect">
            <a:avLst/>
          </a:prstGeom>
          <a:noFill/>
        </p:spPr>
        <p:txBody>
          <a:bodyPr wrap="none" rtlCol="0" anchor="t">
            <a:spAutoFit/>
          </a:bodyPr>
          <a:p>
            <a:pPr algn="just"/>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四、存货周转速度分析</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
        <p:nvSpPr>
          <p:cNvPr id="2" name="圆角矩形 1"/>
          <p:cNvSpPr/>
          <p:nvPr>
            <p:custDataLst>
              <p:tags r:id="rId4"/>
            </p:custDataLst>
          </p:nvPr>
        </p:nvSpPr>
        <p:spPr>
          <a:xfrm>
            <a:off x="695325" y="1844040"/>
            <a:ext cx="11053445" cy="413194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mc:AlternateContent xmlns:mc="http://schemas.openxmlformats.org/markup-compatibility/2006">
        <mc:Choice xmlns:a14="http://schemas.microsoft.com/office/drawing/2010/main" Requires="a14">
          <p:sp>
            <p:nvSpPr>
              <p:cNvPr id="17" name="Title 6"/>
              <p:cNvSpPr txBox="1"/>
              <p:nvPr>
                <p:custDataLst>
                  <p:tags r:id="rId5"/>
                </p:custDataLst>
              </p:nvPr>
            </p:nvSpPr>
            <p:spPr>
              <a:xfrm>
                <a:off x="1415415" y="3068320"/>
                <a:ext cx="4389120" cy="64960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存货周转率 =</a:t>
                </a:r>
                <a14:m>
                  <m:oMath xmlns:m="http://schemas.openxmlformats.org/officeDocument/2006/math">
                    <m:f>
                      <m:fPr>
                        <m:ctrlP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ctrlPr>
                      </m:fPr>
                      <m:num>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产品销售成本</m:t>
                        </m:r>
                      </m:num>
                      <m:den>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存货平均余额</m:t>
                        </m:r>
                      </m:den>
                    </m:f>
                  </m:oMath>
                </a14:m>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mc:Choice>
        <mc:Fallback>
          <p:sp>
            <p:nvSpPr>
              <p:cNvPr id="17" name="Title 6"/>
              <p:cNvSpPr txBox="1">
                <a:spLocks noRot="1" noChangeAspect="1" noMove="1" noResize="1" noEditPoints="1" noAdjustHandles="1" noChangeArrowheads="1" noChangeShapeType="1" noTextEdit="1"/>
              </p:cNvSpPr>
              <p:nvPr>
                <p:custDataLst>
                  <p:tags r:id="rId6"/>
                </p:custDataLst>
              </p:nvPr>
            </p:nvSpPr>
            <p:spPr>
              <a:xfrm>
                <a:off x="1415415" y="3068320"/>
                <a:ext cx="4389120" cy="649605"/>
              </a:xfrm>
              <a:prstGeom prst="rect">
                <a:avLst/>
              </a:prstGeom>
              <a:blipFill rotWithShape="1">
                <a:blip r:embed="rId7"/>
                <a:stretch>
                  <a:fillRect/>
                </a:stretch>
              </a:blipFill>
              <a:ln w="3175">
                <a:noFill/>
                <a:prstDash val="dash"/>
              </a:ln>
              <a:extLst>
                <a:ext uri="{909E8E84-426E-40DD-AFC4-6F175D3DCCD1}">
                  <a14:hiddenFill xmlns:a14="http://schemas.microsoft.com/office/drawing/2010/main">
                    <a:solidFill>
                      <a:schemeClr val="bg2"/>
                    </a:solidFill>
                  </a14:hiddenFill>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Title 6"/>
              <p:cNvSpPr txBox="1"/>
              <p:nvPr>
                <p:custDataLst>
                  <p:tags r:id="rId8"/>
                </p:custDataLst>
              </p:nvPr>
            </p:nvSpPr>
            <p:spPr>
              <a:xfrm>
                <a:off x="1343660" y="4049395"/>
                <a:ext cx="4389120" cy="6483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30000"/>
                  </a:lnSpc>
                  <a:spcBef>
                    <a:spcPts val="700"/>
                  </a:spcBef>
                  <a:spcAft>
                    <a:spcPts val="0"/>
                  </a:spcAft>
                  <a:buClr>
                    <a:srgbClr val="1F4E78"/>
                  </a:buClr>
                  <a:buSzPct val="120000"/>
                  <a:buFont typeface="Wingdings" panose="05000000000000000000" charset="0"/>
                </a:pPr>
                <a:r>
                  <a:rPr lang="zh-CN" altLang="en-US" sz="1800" spc="15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rPr>
                  <a:t>存货周转期 </a:t>
                </a:r>
                <a:r>
                  <a:rPr sz="1800">
                    <a:latin typeface="微软雅黑" panose="020B0503020204020204" pitchFamily="34" charset="-122"/>
                    <a:ea typeface="微软雅黑" panose="020B0503020204020204" pitchFamily="34" charset="-122"/>
                    <a:cs typeface="微软雅黑" panose="020B0503020204020204" pitchFamily="34" charset="-122"/>
                  </a:rPr>
                  <a:t>=</a:t>
                </a:r>
                <a14:m>
                  <m:oMath xmlns:m="http://schemas.openxmlformats.org/officeDocument/2006/math">
                    <m:f>
                      <m:fPr>
                        <m:ctrlP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ctrlPr>
                      </m:fPr>
                      <m:num>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存货平均余额 计算期天数</m:t>
                        </m:r>
                      </m:num>
                      <m:den>
                        <m:r>
                          <a:rPr lang="en-US" altLang="zh-CN" sz="1800" i="1" strike="noStrike" spc="150" noProof="1" dirty="0">
                            <a:ln w="3175">
                              <a:noFill/>
                              <a:prstDash val="dash"/>
                            </a:ln>
                            <a:solidFill>
                              <a:schemeClr val="tx1">
                                <a:lumMod val="75000"/>
                                <a:lumOff val="25000"/>
                              </a:schemeClr>
                            </a:solidFill>
                            <a:uFillTx/>
                            <a:latin typeface="Cambria Math" panose="02040503050406030204" charset="0"/>
                            <a:ea typeface="微软雅黑" panose="020B0503020204020204" pitchFamily="34" charset="-122"/>
                            <a:cs typeface="Cambria Math" panose="02040503050406030204" charset="0"/>
                            <a:sym typeface="+mn-ea"/>
                          </a:rPr>
                          <m:t>产品销售成本</m:t>
                        </m:r>
                      </m:den>
                    </m:f>
                  </m:oMath>
                </a14:m>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mc:Choice>
        <mc:Fallback>
          <p:sp>
            <p:nvSpPr>
              <p:cNvPr id="8" name="Title 6"/>
              <p:cNvSpPr txBox="1">
                <a:spLocks noRot="1" noChangeAspect="1" noMove="1" noResize="1" noEditPoints="1" noAdjustHandles="1" noChangeArrowheads="1" noChangeShapeType="1" noTextEdit="1"/>
              </p:cNvSpPr>
              <p:nvPr>
                <p:custDataLst>
                  <p:tags r:id="rId9"/>
                </p:custDataLst>
              </p:nvPr>
            </p:nvSpPr>
            <p:spPr>
              <a:xfrm>
                <a:off x="1343660" y="4049395"/>
                <a:ext cx="4389120" cy="648335"/>
              </a:xfrm>
              <a:prstGeom prst="rect">
                <a:avLst/>
              </a:prstGeom>
              <a:blipFill rotWithShape="1">
                <a:blip r:embed="rId10"/>
                <a:stretch>
                  <a:fillRect/>
                </a:stretch>
              </a:blipFill>
              <a:ln w="3175">
                <a:noFill/>
                <a:prstDash val="dash"/>
              </a:ln>
              <a:extLst>
                <a:ext uri="{909E8E84-426E-40DD-AFC4-6F175D3DCCD1}">
                  <a14:hiddenFill xmlns:a14="http://schemas.microsoft.com/office/drawing/2010/main">
                    <a:solidFill>
                      <a:schemeClr val="bg2"/>
                    </a:solidFill>
                  </a14:hiddenFill>
                </a:ext>
              </a:extLst>
            </p:spPr>
            <p:txBody>
              <a:bodyPr/>
              <a:lstStyle/>
              <a:p>
                <a:r>
                  <a:rPr lang="zh-CN" altLang="en-US">
                    <a:noFill/>
                  </a:rPr>
                  <a:t> </a:t>
                </a:r>
              </a:p>
            </p:txBody>
          </p:sp>
        </mc:Fallback>
      </mc:AlternateContent>
      <p:pic>
        <p:nvPicPr>
          <p:cNvPr id="10" name="图片 9"/>
          <p:cNvPicPr>
            <a:picLocks noChangeAspect="1"/>
          </p:cNvPicPr>
          <p:nvPr/>
        </p:nvPicPr>
        <p:blipFill>
          <a:blip r:embed="rId11"/>
          <a:stretch>
            <a:fillRect/>
          </a:stretch>
        </p:blipFill>
        <p:spPr>
          <a:xfrm>
            <a:off x="5880100" y="2564765"/>
            <a:ext cx="4770120" cy="2868295"/>
          </a:xfrm>
          <a:prstGeom prst="roundRect">
            <a:avLst/>
          </a:prstGeom>
        </p:spPr>
      </p:pic>
    </p:spTree>
    <p:custDataLst>
      <p:tags r:id="rId12"/>
    </p:custData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Title 6"/>
          <p:cNvSpPr txBox="1"/>
          <p:nvPr>
            <p:custDataLst>
              <p:tags r:id="rId4"/>
            </p:custDataLst>
          </p:nvPr>
        </p:nvSpPr>
        <p:spPr>
          <a:xfrm>
            <a:off x="1127125" y="2061210"/>
            <a:ext cx="10393045" cy="417068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ABC 法：</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依存货的价值来分类，通常 A 类存货的价值最昂贵，管理上最为严格，再依次为 B、C 等。</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JIT 法</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：及时生产系统，将存货维持在最低水平。</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实时生产系统（Just In Time 简称 JIT），在 70 年代末引入我国，又称无库存管理、看板管理。其宗旨是通过同步实物与信息，实现物料在生产流转中的无缝衔接，达到减少库存、缩短工时、降低成本、提高效率的目的。在库存方面，可以达到原料只有当需要时才会被送到、产品产出后就被运走，大幅度减少库存。</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EOQ 法：</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经济订购量，在考量订购成本及持有成本下，求取存货成本极小化。</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b="1" strike="noStrike" spc="150" noProof="1" dirty="0">
                <a:ln w="3175">
                  <a:noFill/>
                  <a:prstDash val="dash"/>
                </a:ln>
                <a:solidFill>
                  <a:srgbClr val="2C85AE"/>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MRP 法：</a:t>
            </a: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物料需求规划，以资讯系统管理存货之订购与管制。</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6" name="文本框 25"/>
          <p:cNvSpPr txBox="1"/>
          <p:nvPr/>
        </p:nvSpPr>
        <p:spPr>
          <a:xfrm>
            <a:off x="4633119" y="945515"/>
            <a:ext cx="2926080" cy="460375"/>
          </a:xfrm>
          <a:prstGeom prst="rect">
            <a:avLst/>
          </a:prstGeom>
          <a:noFill/>
        </p:spPr>
        <p:txBody>
          <a:bodyPr wrap="none" rtlCol="0" anchor="t">
            <a:spAutoFit/>
          </a:bodyPr>
          <a:p>
            <a:pPr algn="just"/>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五、存货管理技术</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
        <p:nvSpPr>
          <p:cNvPr id="2" name="圆角矩形 1"/>
          <p:cNvSpPr/>
          <p:nvPr>
            <p:custDataLst>
              <p:tags r:id="rId5"/>
            </p:custDataLst>
          </p:nvPr>
        </p:nvSpPr>
        <p:spPr>
          <a:xfrm>
            <a:off x="695325" y="1557020"/>
            <a:ext cx="11053445" cy="4965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ustDataLst>
      <p:tags r:id="rId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custDataLst>
              <p:tags r:id="rId1"/>
            </p:custDataLst>
          </p:nvPr>
        </p:nvSpPr>
        <p:spPr>
          <a:xfrm>
            <a:off x="714375" y="2836863"/>
            <a:ext cx="2170113" cy="1184275"/>
          </a:xfrm>
          <a:prstGeom prst="rect">
            <a:avLst/>
          </a:prstGeom>
          <a:noFill/>
        </p:spPr>
        <p:txBody>
          <a:bodyPr wrap="square" lIns="101600" tIns="38100" rIns="63500" bIns="38100" rtlCol="0" anchor="ctr" anchorCtr="0">
            <a:noAutofit/>
          </a:bodyPr>
          <a:lstStyle/>
          <a:p>
            <a:pPr fontAlgn="auto">
              <a:spcBef>
                <a:spcPts val="0"/>
              </a:spcBef>
              <a:spcAft>
                <a:spcPts val="0"/>
              </a:spcAft>
              <a:buSzPct val="100000"/>
            </a:pPr>
            <a:r>
              <a:rPr lang="zh-CN" altLang="en-US" sz="3600" spc="300" noProof="1" dirty="0">
                <a:solidFill>
                  <a:schemeClr val="accent1">
                    <a:lumMod val="75000"/>
                  </a:schemeClr>
                </a:solidFill>
                <a:latin typeface="Arial" panose="020B0604020202020204" pitchFamily="34" charset="0"/>
                <a:ea typeface="微软雅黑" panose="020B0503020204020204" pitchFamily="34" charset="-122"/>
                <a:cs typeface="+mn-cs"/>
              </a:rPr>
              <a:t>学习目标</a:t>
            </a:r>
            <a:endParaRPr lang="zh-CN" altLang="en-US" sz="3600" spc="300" noProof="1" dirty="0">
              <a:solidFill>
                <a:schemeClr val="accent1">
                  <a:lumMod val="75000"/>
                </a:schemeClr>
              </a:solidFill>
              <a:latin typeface="Arial" panose="020B0604020202020204" pitchFamily="34" charset="0"/>
              <a:ea typeface="微软雅黑" panose="020B0503020204020204" pitchFamily="34" charset="-122"/>
            </a:endParaRPr>
          </a:p>
        </p:txBody>
      </p:sp>
      <p:grpSp>
        <p:nvGrpSpPr>
          <p:cNvPr id="2" name="组合 1"/>
          <p:cNvGrpSpPr/>
          <p:nvPr/>
        </p:nvGrpSpPr>
        <p:grpSpPr>
          <a:xfrm>
            <a:off x="3140075" y="464185"/>
            <a:ext cx="8399145" cy="5826125"/>
            <a:chOff x="5171" y="1296"/>
            <a:chExt cx="13227" cy="9175"/>
          </a:xfrm>
        </p:grpSpPr>
        <p:grpSp>
          <p:nvGrpSpPr>
            <p:cNvPr id="70658" name="组合 7"/>
            <p:cNvGrpSpPr/>
            <p:nvPr/>
          </p:nvGrpSpPr>
          <p:grpSpPr>
            <a:xfrm>
              <a:off x="5300" y="1450"/>
              <a:ext cx="13098" cy="9021"/>
              <a:chOff x="6403" y="547"/>
              <a:chExt cx="12139" cy="9676"/>
            </a:xfrm>
          </p:grpSpPr>
          <p:sp>
            <p:nvSpPr>
              <p:cNvPr id="4" name="矩形 3"/>
              <p:cNvSpPr/>
              <p:nvPr>
                <p:custDataLst>
                  <p:tags r:id="rId2"/>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3"/>
                </p:custDataLst>
              </p:nvPr>
            </p:nvSpPr>
            <p:spPr>
              <a:xfrm>
                <a:off x="6840" y="905"/>
                <a:ext cx="11301" cy="8960"/>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0661" name="图片 8"/>
            <p:cNvPicPr>
              <a:picLocks noChangeAspect="1"/>
            </p:cNvPicPr>
            <p:nvPr/>
          </p:nvPicPr>
          <p:blipFill>
            <a:blip r:embed="rId4">
              <a:clrChange>
                <a:clrFrom>
                  <a:srgbClr val="FFFFFF"/>
                </a:clrFrom>
                <a:clrTo>
                  <a:srgbClr val="FFFFFF">
                    <a:alpha val="0"/>
                  </a:srgbClr>
                </a:clrTo>
              </a:clrChange>
            </a:blip>
            <a:stretch>
              <a:fillRect/>
            </a:stretch>
          </p:blipFill>
          <p:spPr>
            <a:xfrm rot="6720000">
              <a:off x="5048" y="1418"/>
              <a:ext cx="1320" cy="1075"/>
            </a:xfrm>
            <a:prstGeom prst="rect">
              <a:avLst/>
            </a:prstGeom>
            <a:noFill/>
            <a:ln w="9525">
              <a:noFill/>
            </a:ln>
          </p:spPr>
        </p:pic>
        <p:pic>
          <p:nvPicPr>
            <p:cNvPr id="70662" name="图片 9"/>
            <p:cNvPicPr>
              <a:picLocks noChangeAspect="1"/>
            </p:cNvPicPr>
            <p:nvPr/>
          </p:nvPicPr>
          <p:blipFill>
            <a:blip r:embed="rId5">
              <a:clrChange>
                <a:clrFrom>
                  <a:srgbClr val="FFFFFF"/>
                </a:clrFrom>
                <a:clrTo>
                  <a:srgbClr val="FFFFFF">
                    <a:alpha val="0"/>
                  </a:srgbClr>
                </a:clrTo>
              </a:clrChange>
            </a:blip>
            <a:stretch>
              <a:fillRect/>
            </a:stretch>
          </p:blipFill>
          <p:spPr>
            <a:xfrm>
              <a:off x="17063" y="8445"/>
              <a:ext cx="1155" cy="1060"/>
            </a:xfrm>
            <a:prstGeom prst="rect">
              <a:avLst/>
            </a:prstGeom>
            <a:noFill/>
            <a:ln w="9525">
              <a:noFill/>
            </a:ln>
          </p:spPr>
        </p:pic>
        <p:sp>
          <p:nvSpPr>
            <p:cNvPr id="6" name="文本框 5"/>
            <p:cNvSpPr txBox="1"/>
            <p:nvPr>
              <p:custDataLst>
                <p:tags r:id="rId6"/>
              </p:custDataLst>
            </p:nvPr>
          </p:nvSpPr>
          <p:spPr>
            <a:xfrm>
              <a:off x="5971" y="2505"/>
              <a:ext cx="11328" cy="3759"/>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【职业能力】</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能够合理控制销售的团队规模，构建销售渠道；</a:t>
              </a:r>
              <a:endPar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能够依据团队需要，组织开展团队建设工作；</a:t>
              </a:r>
              <a:endPar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能够开展内部培训与人力资源开发工作；</a:t>
              </a:r>
              <a:endPar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4525" indent="-28448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熟悉团队成员激励的基本方法。</a:t>
              </a:r>
              <a:endPar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sp>
          <p:nvSpPr>
            <p:cNvPr id="7" name="文本框 6"/>
            <p:cNvSpPr txBox="1"/>
            <p:nvPr>
              <p:custDataLst>
                <p:tags r:id="rId7"/>
              </p:custDataLst>
            </p:nvPr>
          </p:nvSpPr>
          <p:spPr>
            <a:xfrm>
              <a:off x="5972" y="6232"/>
              <a:ext cx="11325" cy="3772"/>
            </a:xfrm>
            <a:prstGeom prst="rect">
              <a:avLst/>
            </a:prstGeom>
            <a:noFill/>
          </p:spPr>
          <p:txBody>
            <a:bodyPr wrap="square" lIns="101600" tIns="0" rIns="82550" bIns="0" rtlCol="0">
              <a:noAutofit/>
            </a:bodyPr>
            <a:lstStyle>
              <a:defPPr>
                <a:defRPr lang="zh-CN"/>
              </a:defPPr>
              <a:lvl1pPr fontAlgn="auto">
                <a:lnSpc>
                  <a:spcPct val="130000"/>
                </a:lnSpc>
                <a:spcAft>
                  <a:spcPts val="1000"/>
                </a:spcAft>
                <a:defRPr sz="1600" spc="150"/>
              </a:lvl1pPr>
            </a:lstStyle>
            <a:p>
              <a:pPr marL="361950" indent="-361950" algn="l" fontAlgn="ctr">
                <a:lnSpc>
                  <a:spcPct val="130000"/>
                </a:lnSpc>
                <a:spcBef>
                  <a:spcPts val="1000"/>
                </a:spcBef>
                <a:spcAft>
                  <a:spcPts val="0"/>
                </a:spcAft>
                <a:buClr>
                  <a:schemeClr val="accent1">
                    <a:lumMod val="75000"/>
                  </a:schemeClr>
                </a:buClr>
                <a:buSzPct val="100000"/>
                <a:buFont typeface="WPS-Bullets" pitchFamily="2" charset="0"/>
                <a:buChar char=""/>
              </a:pP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sym typeface="+mn-ea"/>
                </a:rPr>
                <a:t>【</a:t>
              </a: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rPr>
                <a:t>职业素养</a:t>
              </a:r>
              <a:r>
                <a:rPr lang="zh-CN" altLang="en-US" sz="2000" b="1" strike="noStrike" noProof="1">
                  <a:solidFill>
                    <a:srgbClr val="175094"/>
                  </a:solidFill>
                  <a:latin typeface="微软雅黑" panose="020B0503020204020204" pitchFamily="34" charset="-122"/>
                  <a:ea typeface="微软雅黑" panose="020B0503020204020204" pitchFamily="34" charset="-122"/>
                  <a:cs typeface="+mn-cs"/>
                  <a:sym typeface="+mn-ea"/>
                </a:rPr>
                <a:t>】</a:t>
              </a:r>
              <a:endParaRPr lang="zh-CN" altLang="en-US" b="1" strike="noStrike" noProof="1">
                <a:solidFill>
                  <a:schemeClr val="tx1">
                    <a:lumMod val="75000"/>
                    <a:lumOff val="25000"/>
                  </a:schemeClr>
                </a:solidFill>
                <a:latin typeface="微软雅黑" panose="020B0503020204020204" pitchFamily="34" charset="-122"/>
                <a:ea typeface="微软雅黑" panose="020B0503020204020204" pitchFamily="34" charset="-122"/>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强烈的团队意识与系统建设观念；</a:t>
              </a:r>
              <a:endPar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具有获取、处理、应用各种信息的能力；</a:t>
              </a:r>
              <a:endPar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良好的沟通和心灵启迪的能力；</a:t>
              </a:r>
              <a:endPar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a:p>
              <a:pPr marL="645795" indent="-285750" algn="l" fontAlgn="ctr">
                <a:lnSpc>
                  <a:spcPct val="130000"/>
                </a:lnSpc>
                <a:spcBef>
                  <a:spcPts val="1000"/>
                </a:spcBef>
                <a:spcAft>
                  <a:spcPts val="0"/>
                </a:spcAft>
                <a:buClr>
                  <a:schemeClr val="accent1">
                    <a:lumMod val="75000"/>
                  </a:schemeClr>
                </a:buClr>
                <a:buSzPct val="100000"/>
                <a:buFont typeface="Wingdings" panose="05000000000000000000" charset="0"/>
                <a:buChar char="l"/>
              </a:pPr>
              <a:r>
                <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rPr>
                <a:t>满腔热情的工作态度与较强的执行力。</a:t>
              </a:r>
              <a:endParaRPr lang="zh-CN" altLang="en-US" sz="1400" b="0" strike="noStrike" noProof="1">
                <a:solidFill>
                  <a:schemeClr val="tx1">
                    <a:lumMod val="75000"/>
                    <a:lumOff val="25000"/>
                  </a:schemeClr>
                </a:solidFill>
                <a:latin typeface="微软雅黑" panose="020B0503020204020204" pitchFamily="34" charset="-122"/>
                <a:ea typeface="微软雅黑" panose="020B0503020204020204" pitchFamily="34" charset="-122"/>
                <a:cs typeface="+mn-cs"/>
              </a:endParaRPr>
            </a:p>
          </p:txBody>
        </p:sp>
      </p:grpSp>
    </p:spTree>
    <p:custDataLst>
      <p:tags r:id="rId8"/>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Title 6"/>
          <p:cNvSpPr txBox="1"/>
          <p:nvPr>
            <p:custDataLst>
              <p:tags r:id="rId4"/>
            </p:custDataLst>
          </p:nvPr>
        </p:nvSpPr>
        <p:spPr>
          <a:xfrm>
            <a:off x="1127125" y="2061210"/>
            <a:ext cx="10393045" cy="14084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altLang="zh-CN"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ABC 控制系统</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ABC 控制法按照一定的标准，将企业的存货划分为 A、B、C 三类，分别实行分品种重点管理、分类别一般控制和按总额灵活掌握的存货管理方法。</a:t>
            </a:r>
            <a:endParaRPr altLang="zh-CN"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6" name="文本框 25"/>
          <p:cNvSpPr txBox="1"/>
          <p:nvPr/>
        </p:nvSpPr>
        <p:spPr>
          <a:xfrm>
            <a:off x="4633119" y="945515"/>
            <a:ext cx="2926080" cy="460375"/>
          </a:xfrm>
          <a:prstGeom prst="rect">
            <a:avLst/>
          </a:prstGeom>
          <a:noFill/>
        </p:spPr>
        <p:txBody>
          <a:bodyPr wrap="none" rtlCol="0" anchor="t">
            <a:spAutoFit/>
          </a:bodyPr>
          <a:p>
            <a:pPr algn="just"/>
            <a:r>
              <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rPr>
              <a:t>五、存货管理技术</a:t>
            </a:r>
            <a:endParaRPr lang="zh-CN" altLang="en-US" sz="2400" spc="300" noProof="1" dirty="0">
              <a:solidFill>
                <a:schemeClr val="accent1">
                  <a:lumMod val="75000"/>
                </a:schemeClr>
              </a:solidFill>
              <a:latin typeface="微软雅黑" panose="020B0503020204020204" pitchFamily="34" charset="-122"/>
              <a:ea typeface="微软雅黑" panose="020B0503020204020204" pitchFamily="34" charset="-122"/>
              <a:cs typeface="+mn-cs"/>
              <a:sym typeface="+mn-ea"/>
            </a:endParaRPr>
          </a:p>
        </p:txBody>
      </p:sp>
      <p:sp>
        <p:nvSpPr>
          <p:cNvPr id="2" name="圆角矩形 1"/>
          <p:cNvSpPr/>
          <p:nvPr>
            <p:custDataLst>
              <p:tags r:id="rId5"/>
            </p:custDataLst>
          </p:nvPr>
        </p:nvSpPr>
        <p:spPr>
          <a:xfrm>
            <a:off x="695325" y="1557020"/>
            <a:ext cx="11053445" cy="4965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pic>
        <p:nvPicPr>
          <p:cNvPr id="3" name="图片 2"/>
          <p:cNvPicPr>
            <a:picLocks noChangeAspect="1"/>
          </p:cNvPicPr>
          <p:nvPr/>
        </p:nvPicPr>
        <p:blipFill>
          <a:blip r:embed="rId6"/>
          <a:stretch>
            <a:fillRect/>
          </a:stretch>
        </p:blipFill>
        <p:spPr>
          <a:xfrm>
            <a:off x="1991360" y="3933190"/>
            <a:ext cx="8010525" cy="2190750"/>
          </a:xfrm>
          <a:prstGeom prst="rect">
            <a:avLst/>
          </a:prstGeom>
        </p:spPr>
      </p:pic>
    </p:spTree>
    <p:custDataLst>
      <p:tags r:id="rId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575685" y="3141345"/>
            <a:ext cx="5694680" cy="723900"/>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a:t>
            </a:r>
            <a:r>
              <a:rPr kumimoji="0" lang="zh-CN" altLang="en-US"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四</a:t>
            </a:r>
            <a:r>
              <a:rPr kumimoji="0" lang="en-US"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销售业绩评估</a:t>
            </a:r>
            <a:endPar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Title 6"/>
          <p:cNvSpPr txBox="1"/>
          <p:nvPr>
            <p:custDataLst>
              <p:tags r:id="rId4"/>
            </p:custDataLst>
          </p:nvPr>
        </p:nvSpPr>
        <p:spPr>
          <a:xfrm>
            <a:off x="983615" y="1558925"/>
            <a:ext cx="10393045" cy="458597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altLang="zh-CN"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绝对分析法</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绝对分析法是通过销售指标绝对数值的对比确定数量差异的一种方法，它是应用最广泛的一种方法，其作用在于提示客观存在的差距，发现值得研究的问题，为进一步分析原因指明方向。依据分析的不同要求主要可作三种比较分析，即：</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（1）将实际计划与计划资料对比。可以找出实际与计划的差异，说明计划完成的情况，为进一步分析指明方向。</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（2）将实际计划与前期资料对比。如与上月、上季、上年同期对比可反映销售活动的发展动态，考察销售活动的进步情况。</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（3）将实际计划与先进资料对比。可以找出同先进水平的差距，有利于吸收和推广先进经验，挖掘潜力，提高工作效率和利润水平。</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圆角矩形 1"/>
          <p:cNvSpPr/>
          <p:nvPr>
            <p:custDataLst>
              <p:tags r:id="rId5"/>
            </p:custDataLst>
          </p:nvPr>
        </p:nvSpPr>
        <p:spPr>
          <a:xfrm>
            <a:off x="551815" y="1270000"/>
            <a:ext cx="11053445" cy="4965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ustDataLst>
      <p:tags r:id="rId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Title 6"/>
          <p:cNvSpPr txBox="1"/>
          <p:nvPr>
            <p:custDataLst>
              <p:tags r:id="rId4"/>
            </p:custDataLst>
          </p:nvPr>
        </p:nvSpPr>
        <p:spPr>
          <a:xfrm>
            <a:off x="983615" y="1558925"/>
            <a:ext cx="10244455" cy="458597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altLang="zh-CN"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相对分析法</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相对分析法是指通过计算、对比销售指标比率，确定相对数差异的一种分析方法。利用这一方法，可以把某些不同条件下不可比的指标，变为可比指标，进行对比分析。依据分析的不同要求，可计算出各种不同的比率进行对比。主要有：</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（1）相关比率分析。这是将两个性质不同而又相关的指标数值相比，求出比率，从销售活动的客观联系中进行研究分析。</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（2）构成比率分析。这是计算某项销售指标占总体的比重，分析其构成比率的变化，掌握该项销售指标的变化情况。</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（3）动态比率分析。这是将某项销售指标不同时期的数值相比，求出比率，以观察其动态变化过程和增减变化的速度。</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圆角矩形 1"/>
          <p:cNvSpPr/>
          <p:nvPr>
            <p:custDataLst>
              <p:tags r:id="rId5"/>
            </p:custDataLst>
          </p:nvPr>
        </p:nvSpPr>
        <p:spPr>
          <a:xfrm>
            <a:off x="551815" y="1270000"/>
            <a:ext cx="11053445" cy="4965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ustDataLst>
      <p:tags r:id="rId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Title 6"/>
          <p:cNvSpPr txBox="1"/>
          <p:nvPr>
            <p:custDataLst>
              <p:tags r:id="rId4"/>
            </p:custDataLst>
          </p:nvPr>
        </p:nvSpPr>
        <p:spPr>
          <a:xfrm>
            <a:off x="983615" y="1558925"/>
            <a:ext cx="10244455" cy="140843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altLang="zh-CN"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因素替代法</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因素替代法是指通过逐个替代因素，计算几个相互联系的因素对经济指标变动影响程度的一种分析方法。下面以表 4-18 为例说明因素替代法的应用。</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圆角矩形 1"/>
          <p:cNvSpPr/>
          <p:nvPr>
            <p:custDataLst>
              <p:tags r:id="rId5"/>
            </p:custDataLst>
          </p:nvPr>
        </p:nvSpPr>
        <p:spPr>
          <a:xfrm>
            <a:off x="551815" y="1270000"/>
            <a:ext cx="11053445" cy="496506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pic>
        <p:nvPicPr>
          <p:cNvPr id="3" name="图片 2"/>
          <p:cNvPicPr>
            <a:picLocks noChangeAspect="1"/>
          </p:cNvPicPr>
          <p:nvPr/>
        </p:nvPicPr>
        <p:blipFill>
          <a:blip r:embed="rId6"/>
          <a:stretch>
            <a:fillRect/>
          </a:stretch>
        </p:blipFill>
        <p:spPr>
          <a:xfrm>
            <a:off x="2351405" y="3284855"/>
            <a:ext cx="7820025" cy="2552700"/>
          </a:xfrm>
          <a:prstGeom prst="rect">
            <a:avLst/>
          </a:prstGeom>
        </p:spPr>
      </p:pic>
    </p:spTree>
    <p:custDataLst>
      <p:tags r:id="rId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17" name="Title 6"/>
          <p:cNvSpPr txBox="1"/>
          <p:nvPr>
            <p:custDataLst>
              <p:tags r:id="rId4"/>
            </p:custDataLst>
          </p:nvPr>
        </p:nvSpPr>
        <p:spPr>
          <a:xfrm>
            <a:off x="1127125" y="1844040"/>
            <a:ext cx="9688830" cy="375539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50000"/>
              </a:lnSpc>
              <a:spcBef>
                <a:spcPts val="700"/>
              </a:spcBef>
              <a:spcAft>
                <a:spcPts val="0"/>
              </a:spcAft>
              <a:buClr>
                <a:srgbClr val="1F4E78"/>
              </a:buClr>
              <a:buSzPct val="120000"/>
              <a:buFont typeface="Wingdings" panose="05000000000000000000" charset="0"/>
              <a:buChar char="v"/>
            </a:pPr>
            <a:r>
              <a:rPr altLang="zh-CN"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4. 量、本、利分析法</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本量利分析是对成本、业务量、利润之间的相互关系进行分析的一种系统方法。</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本、量、利三者之间的关系是：销售收入与销售成本之间的差额为利润（或亏损）。</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量、本的变动影响增减，要使利润增加，必须变动量和本。销售成本包括固定成本和变动成本两类。固定成本，不随销售量的增减而变动，但每个单位产品的固定成本随销售量的增减而变动。变动成本随销售量的增减而增减，而每个单位产品的变动成本不变。</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运用本、量、利分析法，首先要测算保本点即盈亏平衡点，然后在此基础上进行分析。盈亏平衡点是指销售收入额正好抵补销售成本额，既无利润也无亏损的状态。</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 name="圆角矩形 1"/>
          <p:cNvSpPr/>
          <p:nvPr>
            <p:custDataLst>
              <p:tags r:id="rId5"/>
            </p:custDataLst>
          </p:nvPr>
        </p:nvSpPr>
        <p:spPr>
          <a:xfrm>
            <a:off x="551815" y="1485265"/>
            <a:ext cx="11053445" cy="4486275"/>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base"/>
            <a:endParaRPr lang="zh-CN" altLang="en-US" sz="1800" strike="noStrike" noProof="1"/>
          </a:p>
        </p:txBody>
      </p:sp>
    </p:spTree>
    <p:custDataLst>
      <p:tags r:id="rId6"/>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2705" name="组合 216"/>
          <p:cNvGrpSpPr/>
          <p:nvPr/>
        </p:nvGrpSpPr>
        <p:grpSpPr>
          <a:xfrm>
            <a:off x="900430" y="1162685"/>
            <a:ext cx="10518775" cy="5193665"/>
            <a:chOff x="1877" y="2009"/>
            <a:chExt cx="15809" cy="7887"/>
          </a:xfrm>
        </p:grpSpPr>
        <p:sp>
          <p:nvSpPr>
            <p:cNvPr id="218" name="矩形 217"/>
            <p:cNvSpPr/>
            <p:nvPr>
              <p:custDataLst>
                <p:tags r:id="rId1"/>
              </p:custDataLst>
            </p:nvPr>
          </p:nvSpPr>
          <p:spPr>
            <a:xfrm>
              <a:off x="1877" y="2009"/>
              <a:ext cx="15809" cy="7887"/>
            </a:xfrm>
            <a:prstGeom prst="rect">
              <a:avLst/>
            </a:prstGeom>
            <a:pattFill prst="ltHorz">
              <a:fgClr>
                <a:schemeClr val="tx2">
                  <a:lumMod val="95000"/>
                </a:schemeClr>
              </a:fgClr>
              <a:bgClr>
                <a:schemeClr val="bg1"/>
              </a:bgClr>
            </a:pattFill>
            <a:ln w="254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effectLst/>
              </a:endParaRPr>
            </a:p>
          </p:txBody>
        </p:sp>
        <p:sp>
          <p:nvSpPr>
            <p:cNvPr id="219" name="斜纹 218"/>
            <p:cNvSpPr/>
            <p:nvPr>
              <p:custDataLst>
                <p:tags r:id="rId2"/>
              </p:custDataLst>
            </p:nvPr>
          </p:nvSpPr>
          <p:spPr>
            <a:xfrm rot="5400000">
              <a:off x="16792" y="2009"/>
              <a:ext cx="894" cy="894"/>
            </a:xfrm>
            <a:prstGeom prst="diagStripe">
              <a:avLst>
                <a:gd name="adj" fmla="val 3878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solidFill>
                  <a:schemeClr val="tx1"/>
                </a:solidFill>
              </a:endParaRPr>
            </a:p>
          </p:txBody>
        </p:sp>
        <p:sp>
          <p:nvSpPr>
            <p:cNvPr id="220" name="斜纹 219"/>
            <p:cNvSpPr/>
            <p:nvPr>
              <p:custDataLst>
                <p:tags r:id="rId3"/>
              </p:custDataLst>
            </p:nvPr>
          </p:nvSpPr>
          <p:spPr>
            <a:xfrm rot="16200000">
              <a:off x="1877" y="9002"/>
              <a:ext cx="894" cy="894"/>
            </a:xfrm>
            <a:prstGeom prst="diagStripe">
              <a:avLst>
                <a:gd name="adj" fmla="val 3878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solidFill>
                  <a:schemeClr val="tx1"/>
                </a:solidFill>
              </a:endParaRPr>
            </a:p>
          </p:txBody>
        </p:sp>
      </p:grpSp>
      <p:sp>
        <p:nvSpPr>
          <p:cNvPr id="221" name="文本框 220"/>
          <p:cNvSpPr txBox="1"/>
          <p:nvPr>
            <p:custDataLst>
              <p:tags r:id="rId4"/>
            </p:custDataLst>
          </p:nvPr>
        </p:nvSpPr>
        <p:spPr>
          <a:xfrm>
            <a:off x="1127125" y="1414145"/>
            <a:ext cx="10034270" cy="4791710"/>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50000"/>
              </a:lnSpc>
              <a:spcBef>
                <a:spcPts val="1000"/>
              </a:spcBef>
              <a:spcAft>
                <a:spcPts val="0"/>
              </a:spcAft>
              <a:buClr>
                <a:srgbClr val="2F75B4"/>
              </a:buClr>
              <a:buSzPct val="120000"/>
              <a:buFont typeface="Wingdings" panose="05000000000000000000" charset="0"/>
            </a:pPr>
            <a:r>
              <a:rPr lang="zh-CN" altLang="en-US" strike="noStrike" spc="150" noProof="1" dirty="0">
                <a:solidFill>
                  <a:srgbClr val="2F75B4"/>
                </a:solidFill>
                <a:uFillTx/>
                <a:latin typeface="微软雅黑" panose="020B0503020204020204" pitchFamily="34" charset="-122"/>
                <a:ea typeface="微软雅黑" panose="020B0503020204020204" pitchFamily="34" charset="-122"/>
                <a:sym typeface="+mn-ea"/>
              </a:rPr>
              <a:t>【实训项目】</a:t>
            </a: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编制企业销售管理方案</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strike="noStrike" spc="150" noProof="1" dirty="0">
                <a:solidFill>
                  <a:srgbClr val="2F75B4"/>
                </a:solidFill>
                <a:uFillTx/>
                <a:latin typeface="微软雅黑" panose="020B0503020204020204" pitchFamily="34" charset="-122"/>
                <a:ea typeface="微软雅黑" panose="020B0503020204020204" pitchFamily="34" charset="-122"/>
                <a:sym typeface="+mn-ea"/>
              </a:rPr>
              <a:t>【实训目的】</a:t>
            </a:r>
            <a:endParaRPr lang="zh-CN" altLang="en-US" strike="noStrike" spc="150" noProof="1" dirty="0">
              <a:solidFill>
                <a:srgbClr val="2F75B4"/>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1. 能依据所学理论，对企业销售管理过程中的问题进行辨析。</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2. 能根据企业实际情况，依据销售管理方案流程，编制销售管理方案。</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3. 培养能从销售管理整体角度，进行思考和处理问题的职业意识。</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strike="noStrike" spc="150" noProof="1" dirty="0">
                <a:solidFill>
                  <a:srgbClr val="2F75B4"/>
                </a:solidFill>
                <a:uFillTx/>
                <a:latin typeface="微软雅黑" panose="020B0503020204020204" pitchFamily="34" charset="-122"/>
                <a:ea typeface="微软雅黑" panose="020B0503020204020204" pitchFamily="34" charset="-122"/>
                <a:sym typeface="+mn-ea"/>
              </a:rPr>
              <a:t>【实训任务】</a:t>
            </a: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以小组为单位，自选当地一中小型企业进行考察，依据所了解企业资源情况和市场环境，针对某一类或系列产品，编制企业产品销售管理方案。</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销售方案计划书应主要包括以下几项内容：</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▲目标</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◇市场开发目标明确，一个行动计划要以一个目标开头，目标是付出努力的终点。</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p:txBody>
      </p:sp>
      <p:grpSp>
        <p:nvGrpSpPr>
          <p:cNvPr id="3" name="组合 28"/>
          <p:cNvGrpSpPr/>
          <p:nvPr/>
        </p:nvGrpSpPr>
        <p:grpSpPr>
          <a:xfrm>
            <a:off x="927100" y="341313"/>
            <a:ext cx="10360025" cy="523875"/>
            <a:chOff x="1459" y="538"/>
            <a:chExt cx="16315" cy="825"/>
          </a:xfrm>
        </p:grpSpPr>
        <p:cxnSp>
          <p:nvCxnSpPr>
            <p:cNvPr id="4" name="直接连接符 3"/>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综合实训</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2000" fill="hold">
                                          <p:stCondLst>
                                            <p:cond delay="0"/>
                                          </p:stCondLst>
                                        </p:cTn>
                                        <p:tgtEl>
                                          <p:spTgt spid="221"/>
                                        </p:tgtEl>
                                        <p:attrNameLst>
                                          <p:attrName>style.visibility</p:attrName>
                                        </p:attrNameLst>
                                      </p:cBhvr>
                                      <p:to>
                                        <p:strVal val="visible"/>
                                      </p:to>
                                    </p:set>
                                    <p:animEffect transition="in" filter="strips(downRight)">
                                      <p:cBhvr>
                                        <p:cTn id="7" dur="20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2705" name="组合 216"/>
          <p:cNvGrpSpPr/>
          <p:nvPr/>
        </p:nvGrpSpPr>
        <p:grpSpPr>
          <a:xfrm>
            <a:off x="900430" y="1162685"/>
            <a:ext cx="10518775" cy="5193665"/>
            <a:chOff x="1877" y="2009"/>
            <a:chExt cx="15809" cy="7887"/>
          </a:xfrm>
        </p:grpSpPr>
        <p:sp>
          <p:nvSpPr>
            <p:cNvPr id="218" name="矩形 217"/>
            <p:cNvSpPr/>
            <p:nvPr>
              <p:custDataLst>
                <p:tags r:id="rId1"/>
              </p:custDataLst>
            </p:nvPr>
          </p:nvSpPr>
          <p:spPr>
            <a:xfrm>
              <a:off x="1877" y="2009"/>
              <a:ext cx="15809" cy="7887"/>
            </a:xfrm>
            <a:prstGeom prst="rect">
              <a:avLst/>
            </a:prstGeom>
            <a:pattFill prst="ltHorz">
              <a:fgClr>
                <a:schemeClr val="tx2">
                  <a:lumMod val="95000"/>
                </a:schemeClr>
              </a:fgClr>
              <a:bgClr>
                <a:schemeClr val="bg1"/>
              </a:bgClr>
            </a:pattFill>
            <a:ln w="254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effectLst/>
              </a:endParaRPr>
            </a:p>
          </p:txBody>
        </p:sp>
        <p:sp>
          <p:nvSpPr>
            <p:cNvPr id="219" name="斜纹 218"/>
            <p:cNvSpPr/>
            <p:nvPr>
              <p:custDataLst>
                <p:tags r:id="rId2"/>
              </p:custDataLst>
            </p:nvPr>
          </p:nvSpPr>
          <p:spPr>
            <a:xfrm rot="5400000">
              <a:off x="16792" y="2009"/>
              <a:ext cx="894" cy="894"/>
            </a:xfrm>
            <a:prstGeom prst="diagStripe">
              <a:avLst>
                <a:gd name="adj" fmla="val 3878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solidFill>
                  <a:schemeClr val="tx1"/>
                </a:solidFill>
              </a:endParaRPr>
            </a:p>
          </p:txBody>
        </p:sp>
        <p:sp>
          <p:nvSpPr>
            <p:cNvPr id="220" name="斜纹 219"/>
            <p:cNvSpPr/>
            <p:nvPr>
              <p:custDataLst>
                <p:tags r:id="rId3"/>
              </p:custDataLst>
            </p:nvPr>
          </p:nvSpPr>
          <p:spPr>
            <a:xfrm rot="16200000">
              <a:off x="1877" y="9002"/>
              <a:ext cx="894" cy="894"/>
            </a:xfrm>
            <a:prstGeom prst="diagStripe">
              <a:avLst>
                <a:gd name="adj" fmla="val 3878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solidFill>
                  <a:schemeClr val="tx1"/>
                </a:solidFill>
              </a:endParaRPr>
            </a:p>
          </p:txBody>
        </p:sp>
      </p:grpSp>
      <p:sp>
        <p:nvSpPr>
          <p:cNvPr id="221" name="文本框 220"/>
          <p:cNvSpPr txBox="1"/>
          <p:nvPr>
            <p:custDataLst>
              <p:tags r:id="rId4"/>
            </p:custDataLst>
          </p:nvPr>
        </p:nvSpPr>
        <p:spPr>
          <a:xfrm>
            <a:off x="1142365" y="1484630"/>
            <a:ext cx="10034270" cy="4297680"/>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3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◇实施行动计划的预计结果。◇根据目标 smart 的要求方针撰写市场开发计划。</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3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▲任务</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3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◇为了实现目标要做什么。◇有一个已经确定了的开始和结束的任务。◇总任务由若干个分任务组成。</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3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▲资源</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3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◇完成目标所需要的人力、物力和财力的投入。</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3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▲时间</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3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◇完成这项工作需要多久的时间资源。◇分配给每一项工作需要多少时间。◇计划必须有一个开始和结束的时间。</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3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▲战略战术</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3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◇确定产品品项结构：上什么产品？供应什么品种？上市产品结构情况？是否需要对产品进行改进？</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p:txBody>
      </p:sp>
      <p:grpSp>
        <p:nvGrpSpPr>
          <p:cNvPr id="3" name="组合 28"/>
          <p:cNvGrpSpPr/>
          <p:nvPr/>
        </p:nvGrpSpPr>
        <p:grpSpPr>
          <a:xfrm>
            <a:off x="927100" y="341313"/>
            <a:ext cx="10360025" cy="523875"/>
            <a:chOff x="1459" y="538"/>
            <a:chExt cx="16315" cy="825"/>
          </a:xfrm>
        </p:grpSpPr>
        <p:cxnSp>
          <p:nvCxnSpPr>
            <p:cNvPr id="4" name="直接连接符 3"/>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综合实训</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2000" fill="hold">
                                          <p:stCondLst>
                                            <p:cond delay="0"/>
                                          </p:stCondLst>
                                        </p:cTn>
                                        <p:tgtEl>
                                          <p:spTgt spid="221"/>
                                        </p:tgtEl>
                                        <p:attrNameLst>
                                          <p:attrName>style.visibility</p:attrName>
                                        </p:attrNameLst>
                                      </p:cBhvr>
                                      <p:to>
                                        <p:strVal val="visible"/>
                                      </p:to>
                                    </p:set>
                                    <p:animEffect transition="in" filter="strips(downRight)">
                                      <p:cBhvr>
                                        <p:cTn id="7" dur="20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2705" name="组合 216"/>
          <p:cNvGrpSpPr/>
          <p:nvPr/>
        </p:nvGrpSpPr>
        <p:grpSpPr>
          <a:xfrm>
            <a:off x="899795" y="1196340"/>
            <a:ext cx="10518775" cy="5193665"/>
            <a:chOff x="1877" y="2009"/>
            <a:chExt cx="15809" cy="7887"/>
          </a:xfrm>
        </p:grpSpPr>
        <p:sp>
          <p:nvSpPr>
            <p:cNvPr id="218" name="矩形 217"/>
            <p:cNvSpPr/>
            <p:nvPr>
              <p:custDataLst>
                <p:tags r:id="rId1"/>
              </p:custDataLst>
            </p:nvPr>
          </p:nvSpPr>
          <p:spPr>
            <a:xfrm>
              <a:off x="1877" y="2009"/>
              <a:ext cx="15809" cy="7887"/>
            </a:xfrm>
            <a:prstGeom prst="rect">
              <a:avLst/>
            </a:prstGeom>
            <a:pattFill prst="ltHorz">
              <a:fgClr>
                <a:schemeClr val="tx2">
                  <a:lumMod val="95000"/>
                </a:schemeClr>
              </a:fgClr>
              <a:bgClr>
                <a:schemeClr val="bg1"/>
              </a:bgClr>
            </a:pattFill>
            <a:ln w="254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effectLst/>
              </a:endParaRPr>
            </a:p>
          </p:txBody>
        </p:sp>
        <p:sp>
          <p:nvSpPr>
            <p:cNvPr id="219" name="斜纹 218"/>
            <p:cNvSpPr/>
            <p:nvPr>
              <p:custDataLst>
                <p:tags r:id="rId2"/>
              </p:custDataLst>
            </p:nvPr>
          </p:nvSpPr>
          <p:spPr>
            <a:xfrm rot="5400000">
              <a:off x="16792" y="2009"/>
              <a:ext cx="894" cy="894"/>
            </a:xfrm>
            <a:prstGeom prst="diagStripe">
              <a:avLst>
                <a:gd name="adj" fmla="val 3878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solidFill>
                  <a:schemeClr val="tx1"/>
                </a:solidFill>
              </a:endParaRPr>
            </a:p>
          </p:txBody>
        </p:sp>
        <p:sp>
          <p:nvSpPr>
            <p:cNvPr id="220" name="斜纹 219"/>
            <p:cNvSpPr/>
            <p:nvPr>
              <p:custDataLst>
                <p:tags r:id="rId3"/>
              </p:custDataLst>
            </p:nvPr>
          </p:nvSpPr>
          <p:spPr>
            <a:xfrm rot="16200000">
              <a:off x="1877" y="9002"/>
              <a:ext cx="894" cy="894"/>
            </a:xfrm>
            <a:prstGeom prst="diagStripe">
              <a:avLst>
                <a:gd name="adj" fmla="val 3878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solidFill>
                  <a:schemeClr val="tx1"/>
                </a:solidFill>
              </a:endParaRPr>
            </a:p>
          </p:txBody>
        </p:sp>
      </p:grpSp>
      <p:sp>
        <p:nvSpPr>
          <p:cNvPr id="221" name="文本框 220"/>
          <p:cNvSpPr txBox="1"/>
          <p:nvPr>
            <p:custDataLst>
              <p:tags r:id="rId4"/>
            </p:custDataLst>
          </p:nvPr>
        </p:nvSpPr>
        <p:spPr>
          <a:xfrm>
            <a:off x="1142365" y="1484630"/>
            <a:ext cx="10034270" cy="4293870"/>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◇确定产品价格：产品以什么价位推出？◇确定通路选择：根据市场特性，确定本产品销售通路或分销渠道。◇制定市场推广活动计划、广告计划、促销计划。◇估计成本：市场开发费用预算。</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▲对市场开发情况进行检查和考核　　检查是否严格执行了计划方案。</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dirty="0">
                <a:solidFill>
                  <a:srgbClr val="2F75B4"/>
                </a:solidFill>
                <a:uFillTx/>
                <a:latin typeface="微软雅黑" panose="020B0503020204020204" pitchFamily="34" charset="-122"/>
                <a:ea typeface="微软雅黑" panose="020B0503020204020204" pitchFamily="34" charset="-122"/>
                <a:sym typeface="+mn-ea"/>
              </a:rPr>
              <a:t>【实训步骤】</a:t>
            </a:r>
            <a:endParaRPr lang="zh-CN" altLang="en-US" strike="noStrike" spc="150" noProof="1" dirty="0">
              <a:solidFill>
                <a:srgbClr val="2F75B4"/>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1. 指导教师介绍实训任务、目的和要求。</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2. 将学生分组，每组选择主持人一名。</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3. 每组根据自己的兴趣选择特定的策划项目，各组不能重复选题。</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4. 每组有针对性地制定推销方案，要求具有可操作性、效益型。</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5. 小组成员做好分工。</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p:txBody>
      </p:sp>
      <p:grpSp>
        <p:nvGrpSpPr>
          <p:cNvPr id="3" name="组合 28"/>
          <p:cNvGrpSpPr/>
          <p:nvPr/>
        </p:nvGrpSpPr>
        <p:grpSpPr>
          <a:xfrm>
            <a:off x="927100" y="341313"/>
            <a:ext cx="10360025" cy="523875"/>
            <a:chOff x="1459" y="538"/>
            <a:chExt cx="16315" cy="825"/>
          </a:xfrm>
        </p:grpSpPr>
        <p:cxnSp>
          <p:nvCxnSpPr>
            <p:cNvPr id="4" name="直接连接符 3"/>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综合实训</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2000" fill="hold">
                                          <p:stCondLst>
                                            <p:cond delay="0"/>
                                          </p:stCondLst>
                                        </p:cTn>
                                        <p:tgtEl>
                                          <p:spTgt spid="221"/>
                                        </p:tgtEl>
                                        <p:attrNameLst>
                                          <p:attrName>style.visibility</p:attrName>
                                        </p:attrNameLst>
                                      </p:cBhvr>
                                      <p:to>
                                        <p:strVal val="visible"/>
                                      </p:to>
                                    </p:set>
                                    <p:animEffect transition="in" filter="strips(downRight)">
                                      <p:cBhvr>
                                        <p:cTn id="7" dur="20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2705" name="组合 216"/>
          <p:cNvGrpSpPr/>
          <p:nvPr/>
        </p:nvGrpSpPr>
        <p:grpSpPr>
          <a:xfrm>
            <a:off x="900430" y="1162685"/>
            <a:ext cx="10518775" cy="5193665"/>
            <a:chOff x="1877" y="2009"/>
            <a:chExt cx="15809" cy="7887"/>
          </a:xfrm>
        </p:grpSpPr>
        <p:sp>
          <p:nvSpPr>
            <p:cNvPr id="218" name="矩形 217"/>
            <p:cNvSpPr/>
            <p:nvPr>
              <p:custDataLst>
                <p:tags r:id="rId1"/>
              </p:custDataLst>
            </p:nvPr>
          </p:nvSpPr>
          <p:spPr>
            <a:xfrm>
              <a:off x="1877" y="2009"/>
              <a:ext cx="15809" cy="7887"/>
            </a:xfrm>
            <a:prstGeom prst="rect">
              <a:avLst/>
            </a:prstGeom>
            <a:pattFill prst="ltHorz">
              <a:fgClr>
                <a:schemeClr val="tx2">
                  <a:lumMod val="95000"/>
                </a:schemeClr>
              </a:fgClr>
              <a:bgClr>
                <a:schemeClr val="bg1"/>
              </a:bgClr>
            </a:pattFill>
            <a:ln w="2540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effectLst/>
              </a:endParaRPr>
            </a:p>
          </p:txBody>
        </p:sp>
        <p:sp>
          <p:nvSpPr>
            <p:cNvPr id="219" name="斜纹 218"/>
            <p:cNvSpPr/>
            <p:nvPr>
              <p:custDataLst>
                <p:tags r:id="rId2"/>
              </p:custDataLst>
            </p:nvPr>
          </p:nvSpPr>
          <p:spPr>
            <a:xfrm rot="5400000">
              <a:off x="16792" y="2009"/>
              <a:ext cx="894" cy="894"/>
            </a:xfrm>
            <a:prstGeom prst="diagStripe">
              <a:avLst>
                <a:gd name="adj" fmla="val 3878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solidFill>
                  <a:schemeClr val="tx1"/>
                </a:solidFill>
              </a:endParaRPr>
            </a:p>
          </p:txBody>
        </p:sp>
        <p:sp>
          <p:nvSpPr>
            <p:cNvPr id="220" name="斜纹 219"/>
            <p:cNvSpPr/>
            <p:nvPr>
              <p:custDataLst>
                <p:tags r:id="rId3"/>
              </p:custDataLst>
            </p:nvPr>
          </p:nvSpPr>
          <p:spPr>
            <a:xfrm rot="16200000">
              <a:off x="1877" y="9002"/>
              <a:ext cx="894" cy="894"/>
            </a:xfrm>
            <a:prstGeom prst="diagStripe">
              <a:avLst>
                <a:gd name="adj" fmla="val 38783"/>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solidFill>
                  <a:schemeClr val="tx1"/>
                </a:solidFill>
              </a:endParaRPr>
            </a:p>
          </p:txBody>
        </p:sp>
      </p:grpSp>
      <p:sp>
        <p:nvSpPr>
          <p:cNvPr id="221" name="文本框 220"/>
          <p:cNvSpPr txBox="1"/>
          <p:nvPr>
            <p:custDataLst>
              <p:tags r:id="rId4"/>
            </p:custDataLst>
          </p:nvPr>
        </p:nvSpPr>
        <p:spPr>
          <a:xfrm>
            <a:off x="1271270" y="1751330"/>
            <a:ext cx="9824720" cy="3298825"/>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2. 将学生分组，每组选择主持人一名。</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3. 每组根据自己的兴趣选择特定的策划项目，各组不能重复选题。</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4. 每组有针对性地制定推销方案，要求具有可操作性、效益型。</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5. 小组成员做好分工。</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strike="noStrike" spc="150" noProof="1" dirty="0">
                <a:solidFill>
                  <a:srgbClr val="2F75B4"/>
                </a:solidFill>
                <a:uFillTx/>
                <a:latin typeface="微软雅黑" panose="020B0503020204020204" pitchFamily="34" charset="-122"/>
                <a:ea typeface="微软雅黑" panose="020B0503020204020204" pitchFamily="34" charset="-122"/>
                <a:sym typeface="+mn-ea"/>
              </a:rPr>
              <a:t>【实训考核】</a:t>
            </a:r>
            <a:endParaRPr lang="zh-CN" altLang="en-US" strike="noStrike" spc="150" noProof="1" dirty="0">
              <a:solidFill>
                <a:srgbClr val="2F75B4"/>
              </a:solidFill>
              <a:uFillTx/>
              <a:latin typeface="微软雅黑" panose="020B0503020204020204" pitchFamily="34" charset="-122"/>
              <a:ea typeface="微软雅黑" panose="020B0503020204020204" pitchFamily="34" charset="-122"/>
              <a:sym typeface="+mn-ea"/>
            </a:endParaRPr>
          </a:p>
          <a:p>
            <a:pPr lvl="0" algn="just" fontAlgn="ctr">
              <a:lnSpc>
                <a:spcPct val="150000"/>
              </a:lnSpc>
              <a:spcBef>
                <a:spcPts val="1000"/>
              </a:spcBef>
              <a:spcAft>
                <a:spcPts val="0"/>
              </a:spcAft>
              <a:buClr>
                <a:srgbClr val="2F75B4"/>
              </a:buClr>
              <a:buSzPct val="120000"/>
              <a:buFont typeface="Wingdings" panose="05000000000000000000" charset="0"/>
            </a:pPr>
            <a:r>
              <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rPr>
              <a:t>教师根据小组成员报告的可操作性程度及演示效果、销售业绩等综合评定小组成绩，并根据学生个人参与度、讨论积极性、理论掌握程度等评定个人综合成绩。</a:t>
            </a:r>
            <a:endParaRPr lang="zh-CN" altLang="en-US" b="0" strike="noStrike" spc="150" noProof="1" dirty="0">
              <a:solidFill>
                <a:schemeClr val="tx1"/>
              </a:solidFill>
              <a:uFillTx/>
              <a:latin typeface="微软雅黑" panose="020B0503020204020204" pitchFamily="34" charset="-122"/>
              <a:ea typeface="微软雅黑" panose="020B0503020204020204" pitchFamily="34" charset="-122"/>
              <a:sym typeface="+mn-ea"/>
            </a:endParaRPr>
          </a:p>
        </p:txBody>
      </p:sp>
      <p:grpSp>
        <p:nvGrpSpPr>
          <p:cNvPr id="3" name="组合 28"/>
          <p:cNvGrpSpPr/>
          <p:nvPr/>
        </p:nvGrpSpPr>
        <p:grpSpPr>
          <a:xfrm>
            <a:off x="927100" y="341313"/>
            <a:ext cx="10360025" cy="523875"/>
            <a:chOff x="1459" y="538"/>
            <a:chExt cx="16315" cy="825"/>
          </a:xfrm>
        </p:grpSpPr>
        <p:cxnSp>
          <p:nvCxnSpPr>
            <p:cNvPr id="4" name="直接连接符 3"/>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综合实训</a:t>
              </a:r>
              <a:endPar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Tree>
    <p:custDataLst>
      <p:tags r:id="rId5"/>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2000" fill="hold">
                                          <p:stCondLst>
                                            <p:cond delay="0"/>
                                          </p:stCondLst>
                                        </p:cTn>
                                        <p:tgtEl>
                                          <p:spTgt spid="221"/>
                                        </p:tgtEl>
                                        <p:attrNameLst>
                                          <p:attrName>style.visibility</p:attrName>
                                        </p:attrNameLst>
                                      </p:cBhvr>
                                      <p:to>
                                        <p:strVal val="visible"/>
                                      </p:to>
                                    </p:set>
                                    <p:animEffect transition="in" filter="strips(downRight)">
                                      <p:cBhvr>
                                        <p:cTn id="7" dur="2000"/>
                                        <p:tgtEl>
                                          <p:spTgt spid="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1682" name="组合 7"/>
          <p:cNvGrpSpPr/>
          <p:nvPr/>
        </p:nvGrpSpPr>
        <p:grpSpPr>
          <a:xfrm>
            <a:off x="1979930" y="1812925"/>
            <a:ext cx="8159750" cy="3232150"/>
            <a:chOff x="6403" y="547"/>
            <a:chExt cx="12139" cy="9676"/>
          </a:xfrm>
        </p:grpSpPr>
        <p:sp>
          <p:nvSpPr>
            <p:cNvPr id="4" name="矩形 3"/>
            <p:cNvSpPr/>
            <p:nvPr>
              <p:custDataLst>
                <p:tags r:id="rId1"/>
              </p:custDataLst>
            </p:nvPr>
          </p:nvSpPr>
          <p:spPr>
            <a:xfrm>
              <a:off x="6403" y="547"/>
              <a:ext cx="12139" cy="9676"/>
            </a:xfrm>
            <a:prstGeom prst="rect">
              <a:avLst/>
            </a:prstGeom>
            <a:pattFill prst="wdUpDiag">
              <a:fgClr>
                <a:schemeClr val="bg1"/>
              </a:fgClr>
              <a:bgClr>
                <a:srgbClr val="E8F0F6"/>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sp>
          <p:nvSpPr>
            <p:cNvPr id="5" name="矩形: 剪去对角 4"/>
            <p:cNvSpPr/>
            <p:nvPr>
              <p:custDataLst>
                <p:tags r:id="rId2"/>
              </p:custDataLst>
            </p:nvPr>
          </p:nvSpPr>
          <p:spPr>
            <a:xfrm>
              <a:off x="6840" y="1481"/>
              <a:ext cx="11301" cy="7938"/>
            </a:xfrm>
            <a:prstGeom prst="snip2DiagRect">
              <a:avLst>
                <a:gd name="adj1" fmla="val 8418"/>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kumimoji="1" lang="zh-CN" altLang="en-US" sz="1600" b="1" strike="noStrike" noProof="1" dirty="0">
                <a:solidFill>
                  <a:schemeClr val="bg1"/>
                </a:solidFill>
                <a:latin typeface="+mn-ea"/>
              </a:endParaRPr>
            </a:p>
          </p:txBody>
        </p:sp>
      </p:grpSp>
      <p:pic>
        <p:nvPicPr>
          <p:cNvPr id="71685" name="图片 8"/>
          <p:cNvPicPr>
            <a:picLocks noChangeAspect="1"/>
          </p:cNvPicPr>
          <p:nvPr/>
        </p:nvPicPr>
        <p:blipFill>
          <a:blip r:embed="rId3">
            <a:clrChange>
              <a:clrFrom>
                <a:srgbClr val="FFFFFF"/>
              </a:clrFrom>
              <a:clrTo>
                <a:srgbClr val="FFFFFF">
                  <a:alpha val="0"/>
                </a:srgbClr>
              </a:clrTo>
            </a:clrChange>
          </a:blip>
          <a:stretch>
            <a:fillRect/>
          </a:stretch>
        </p:blipFill>
        <p:spPr>
          <a:xfrm rot="6720000">
            <a:off x="1852930" y="1816100"/>
            <a:ext cx="838200" cy="682625"/>
          </a:xfrm>
          <a:prstGeom prst="rect">
            <a:avLst/>
          </a:prstGeom>
          <a:noFill/>
          <a:ln w="9525">
            <a:noFill/>
          </a:ln>
        </p:spPr>
      </p:pic>
      <p:pic>
        <p:nvPicPr>
          <p:cNvPr id="71686" name="图片 9"/>
          <p:cNvPicPr>
            <a:picLocks noChangeAspect="1"/>
          </p:cNvPicPr>
          <p:nvPr/>
        </p:nvPicPr>
        <p:blipFill>
          <a:blip r:embed="rId4">
            <a:clrChange>
              <a:clrFrom>
                <a:srgbClr val="FFFFFF"/>
              </a:clrFrom>
              <a:clrTo>
                <a:srgbClr val="FFFFFF">
                  <a:alpha val="0"/>
                </a:srgbClr>
              </a:clrTo>
            </a:clrChange>
          </a:blip>
          <a:stretch>
            <a:fillRect/>
          </a:stretch>
        </p:blipFill>
        <p:spPr>
          <a:xfrm>
            <a:off x="9406255" y="4371975"/>
            <a:ext cx="733425" cy="673100"/>
          </a:xfrm>
          <a:prstGeom prst="rect">
            <a:avLst/>
          </a:prstGeom>
          <a:noFill/>
          <a:ln w="9525">
            <a:noFill/>
          </a:ln>
        </p:spPr>
      </p:pic>
      <p:sp>
        <p:nvSpPr>
          <p:cNvPr id="71687" name="文本框 5"/>
          <p:cNvSpPr txBox="1"/>
          <p:nvPr>
            <p:custDataLst>
              <p:tags r:id="rId5"/>
            </p:custDataLst>
          </p:nvPr>
        </p:nvSpPr>
        <p:spPr>
          <a:xfrm>
            <a:off x="2463800" y="2924810"/>
            <a:ext cx="7191375" cy="1270000"/>
          </a:xfrm>
          <a:prstGeom prst="rect">
            <a:avLst/>
          </a:prstGeom>
          <a:noFill/>
          <a:ln w="9525">
            <a:noFill/>
          </a:ln>
        </p:spPr>
        <p:txBody>
          <a:bodyPr wrap="square" lIns="101600" tIns="0" rIns="82550" bIns="0" anchor="ctr" anchorCtr="0"/>
          <a:p>
            <a:pPr marL="361950" indent="-361950" algn="ctr" fontAlgn="ctr">
              <a:lnSpc>
                <a:spcPct val="130000"/>
              </a:lnSpc>
              <a:spcBef>
                <a:spcPts val="1000"/>
              </a:spcBef>
              <a:buClr>
                <a:srgbClr val="175094"/>
              </a:buClr>
              <a:buSzPct val="100000"/>
              <a:buFont typeface="WPS-Bullets" pitchFamily="2" charset="0"/>
              <a:buChar char=""/>
            </a:pPr>
            <a:r>
              <a:rPr lang="en-US" altLang="zh-CN" sz="3600">
                <a:solidFill>
                  <a:srgbClr val="175094"/>
                </a:solidFill>
                <a:latin typeface="微软雅黑" panose="020B0503020204020204" pitchFamily="34" charset="-122"/>
                <a:ea typeface="微软雅黑" panose="020B0503020204020204" pitchFamily="34" charset="-122"/>
              </a:rPr>
              <a:t> </a:t>
            </a:r>
            <a:r>
              <a:rPr lang="zh-CN" altLang="en-US" sz="3600">
                <a:solidFill>
                  <a:srgbClr val="175094"/>
                </a:solidFill>
                <a:latin typeface="微软雅黑" panose="020B0503020204020204" pitchFamily="34" charset="-122"/>
                <a:ea typeface="微软雅黑" panose="020B0503020204020204" pitchFamily="34" charset="-122"/>
              </a:rPr>
              <a:t>项目一　销售系统建设</a:t>
            </a:r>
            <a:endParaRPr lang="zh-CN" altLang="en-US" sz="3600">
              <a:solidFill>
                <a:srgbClr val="175094"/>
              </a:solidFill>
              <a:latin typeface="微软雅黑" panose="020B0503020204020204" pitchFamily="34" charset="-122"/>
              <a:ea typeface="微软雅黑" panose="020B0503020204020204" pitchFamily="34" charset="-122"/>
            </a:endParaRPr>
          </a:p>
        </p:txBody>
      </p:sp>
    </p:spTree>
    <p:custDataLst>
      <p:tags r:id="rId6"/>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hasCustomPrompt="1"/>
            <p:custDataLst>
              <p:tags r:id="rId1"/>
            </p:custDataLst>
          </p:nvPr>
        </p:nvSpPr>
        <p:spPr>
          <a:xfrm>
            <a:off x="5665788" y="2613025"/>
            <a:ext cx="5978525" cy="1546225"/>
          </a:xfrm>
        </p:spPr>
        <p:txBody>
          <a:bodyPr vert="horz" lIns="90000" tIns="46800" rIns="90000" bIns="46800" anchor="b"/>
          <a:p>
            <a:pPr marL="0" marR="0" indent="0" algn="r" defTabSz="914400" rtl="0" eaLnBrk="1" fontAlgn="auto" latinLnBrk="0" hangingPunct="1">
              <a:lnSpc>
                <a:spcPct val="100000"/>
              </a:lnSpc>
              <a:spcBef>
                <a:spcPct val="0"/>
              </a:spcBef>
              <a:spcAft>
                <a:spcPct val="0"/>
              </a:spcAft>
              <a:buClrTx/>
              <a:buSzTx/>
              <a:buFontTx/>
              <a:buNone/>
            </a:pPr>
            <a:r>
              <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rPr>
              <a:t>THANKS</a:t>
            </a:r>
            <a:endParaRPr kumimoji="0" lang="en-US" altLang="zh-CN" sz="8800" b="1" i="0" u="none" strike="noStrike" kern="1200" cap="none" spc="200" normalizeH="0" baseline="0" noProof="1" dirty="0">
              <a:solidFill>
                <a:schemeClr val="accent1"/>
              </a:solidFill>
              <a:uFillTx/>
              <a:latin typeface="Bodoni MT Black" panose="02070A03080606020203" charset="0"/>
              <a:ea typeface="微软雅黑" panose="020B0503020204020204" pitchFamily="34" charset="-122"/>
              <a:cs typeface="Bodoni MT Black" panose="02070A03080606020203" charset="0"/>
            </a:endParaRPr>
          </a:p>
        </p:txBody>
      </p:sp>
    </p:spTree>
    <p:custDataLst>
      <p:tags r:id="rId2"/>
    </p:custData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833" fill="hold">
                                          <p:stCondLst>
                                            <p:cond delay="167"/>
                                          </p:stCondLst>
                                        </p:cTn>
                                        <p:tgtEl>
                                          <p:spTgt spid="2"/>
                                        </p:tgtEl>
                                        <p:attrNameLst>
                                          <p:attrName>ppt_h</p:attrName>
                                        </p:attrNameLst>
                                      </p:cBhvr>
                                      <p:tavLst>
                                        <p:tav tm="0" fmla="#ppt_h*(1+0.4*sin(2.5*pi*$)*(1-$)^3)">
                                          <p:val>
                                            <p:fltVal val="0.000000"/>
                                          </p:val>
                                        </p:tav>
                                        <p:tav tm="100000">
                                          <p:val>
                                            <p:fltVal val="1.000000"/>
                                          </p:val>
                                        </p:tav>
                                      </p:tavLst>
                                    </p:anim>
                                    <p:anim calcmode="lin" valueType="num">
                                      <p:cBhvr>
                                        <p:cTn id="8" dur="1000" fill="hold">
                                          <p:stCondLst>
                                            <p:cond delay="0"/>
                                          </p:stCondLst>
                                        </p:cTn>
                                        <p:tgtEl>
                                          <p:spTgt spid="2"/>
                                        </p:tgtEl>
                                        <p:attrNameLst>
                                          <p:attrName>ppt_y</p:attrName>
                                        </p:attrNameLst>
                                      </p:cBhvr>
                                      <p:tavLst>
                                        <p:tav tm="0" fmla="#ppt_y-0.5*#ppt_h+0.5*ppt_h">
                                          <p:val>
                                            <p:fltVal val="0.000000"/>
                                          </p:val>
                                        </p:tav>
                                        <p:tav tm="100000">
                                          <p:val>
                                            <p:fltVal val="1.000000"/>
                                          </p:val>
                                        </p:tav>
                                      </p:tavLst>
                                    </p:anim>
                                    <p:anim calcmode="lin" valueType="num">
                                      <p:cBhvr>
                                        <p:cTn id="9" dur="167" fill="hold">
                                          <p:stCondLst>
                                            <p:cond delay="0"/>
                                          </p:stCondLst>
                                        </p:cTn>
                                        <p:tgtEl>
                                          <p:spTgt spid="2"/>
                                        </p:tgtEl>
                                        <p:attrNameLst>
                                          <p:attrName>ppt_h</p:attrName>
                                        </p:attrNameLst>
                                      </p:cBhvr>
                                      <p:tavLst>
                                        <p:tav tm="0" fmla="$^2*#ppt_h">
                                          <p:val>
                                            <p:fltVal val="0.000000"/>
                                          </p:val>
                                        </p:tav>
                                        <p:tav tm="100000" fmla="#ppt_h">
                                          <p:val>
                                            <p:fltVal val="1.000000"/>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p:nvPr>
            <p:ph type="title" hasCustomPrompt="1"/>
          </p:nvPr>
        </p:nvSpPr>
        <p:spPr>
          <a:xfrm>
            <a:off x="3647440" y="2436495"/>
            <a:ext cx="5558155" cy="1984375"/>
          </a:xfrm>
        </p:spPr>
        <p:txBody>
          <a:bodyPr lIns="90000" tIns="46800" rIns="90000" bIns="46800" anchor="b">
            <a:noAutofit/>
          </a:bodyPr>
          <a:p>
            <a:pPr marL="0" marR="0" indent="0" algn="ctr" defTabSz="914400" rtl="0" eaLnBrk="1" fontAlgn="auto" latinLnBrk="0" hangingPunct="1">
              <a:lnSpc>
                <a:spcPct val="110000"/>
              </a:lnSpc>
              <a:spcBef>
                <a:spcPct val="0"/>
              </a:spcBef>
              <a:spcAft>
                <a:spcPct val="0"/>
              </a:spcAft>
              <a:buClrTx/>
              <a:buSzTx/>
              <a:buFontTx/>
              <a:buNone/>
            </a:pPr>
            <a:r>
              <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任务一　销售团队功能结构设计与人员编制计划</a:t>
            </a:r>
            <a:endParaRPr kumimoji="0" sz="4000" b="1" i="0" u="none" strike="noStrike" kern="1200" cap="none" spc="300" normalizeH="0" baseline="0" noProof="1">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25" name="组合 112"/>
          <p:cNvGrpSpPr/>
          <p:nvPr/>
        </p:nvGrpSpPr>
        <p:grpSpPr>
          <a:xfrm>
            <a:off x="437410" y="1389283"/>
            <a:ext cx="11464178" cy="4849910"/>
            <a:chOff x="1458" y="1900"/>
            <a:chExt cx="15823" cy="5367"/>
          </a:xfrm>
        </p:grpSpPr>
        <p:sp>
          <p:nvSpPr>
            <p:cNvPr id="114" name="圆角矩形 113"/>
            <p:cNvSpPr/>
            <p:nvPr>
              <p:custDataLst>
                <p:tags r:id="rId1"/>
              </p:custDataLst>
            </p:nvPr>
          </p:nvSpPr>
          <p:spPr>
            <a:xfrm>
              <a:off x="1791" y="2092"/>
              <a:ext cx="15256" cy="4993"/>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7827" name="组合 114"/>
            <p:cNvGrpSpPr/>
            <p:nvPr/>
          </p:nvGrpSpPr>
          <p:grpSpPr>
            <a:xfrm>
              <a:off x="2649" y="1900"/>
              <a:ext cx="761" cy="400"/>
              <a:chOff x="6004" y="2861"/>
              <a:chExt cx="761" cy="400"/>
            </a:xfrm>
          </p:grpSpPr>
          <p:sp>
            <p:nvSpPr>
              <p:cNvPr id="116" name="菱形 115"/>
              <p:cNvSpPr/>
              <p:nvPr>
                <p:custDataLst>
                  <p:tags r:id="rId2"/>
                </p:custDataLst>
              </p:nvPr>
            </p:nvSpPr>
            <p:spPr>
              <a:xfrm>
                <a:off x="6004" y="286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6320" y="286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0" name="组合 117"/>
            <p:cNvGrpSpPr/>
            <p:nvPr/>
          </p:nvGrpSpPr>
          <p:grpSpPr>
            <a:xfrm>
              <a:off x="1458" y="6841"/>
              <a:ext cx="761" cy="400"/>
              <a:chOff x="4813" y="4237"/>
              <a:chExt cx="761" cy="400"/>
            </a:xfrm>
          </p:grpSpPr>
          <p:sp>
            <p:nvSpPr>
              <p:cNvPr id="119" name="菱形 118"/>
              <p:cNvSpPr/>
              <p:nvPr>
                <p:custDataLst>
                  <p:tags r:id="rId4"/>
                </p:custDataLst>
              </p:nvPr>
            </p:nvSpPr>
            <p:spPr>
              <a:xfrm>
                <a:off x="4813" y="4237"/>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5129" y="4237"/>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3" name="组合 120"/>
            <p:cNvGrpSpPr/>
            <p:nvPr/>
          </p:nvGrpSpPr>
          <p:grpSpPr>
            <a:xfrm flipH="1">
              <a:off x="16505" y="6867"/>
              <a:ext cx="776" cy="400"/>
              <a:chOff x="4962" y="4263"/>
              <a:chExt cx="776" cy="400"/>
            </a:xfrm>
          </p:grpSpPr>
          <p:sp>
            <p:nvSpPr>
              <p:cNvPr id="122" name="菱形 121"/>
              <p:cNvSpPr/>
              <p:nvPr>
                <p:custDataLst>
                  <p:tags r:id="rId6"/>
                </p:custDataLst>
              </p:nvPr>
            </p:nvSpPr>
            <p:spPr>
              <a:xfrm>
                <a:off x="4962" y="4263"/>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278" y="4263"/>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6" name="组合 123"/>
            <p:cNvGrpSpPr/>
            <p:nvPr/>
          </p:nvGrpSpPr>
          <p:grpSpPr>
            <a:xfrm flipH="1">
              <a:off x="15463" y="1981"/>
              <a:ext cx="761" cy="400"/>
              <a:chOff x="6019" y="2921"/>
              <a:chExt cx="761" cy="400"/>
            </a:xfrm>
          </p:grpSpPr>
          <p:sp>
            <p:nvSpPr>
              <p:cNvPr id="125" name="菱形 124"/>
              <p:cNvSpPr/>
              <p:nvPr>
                <p:custDataLst>
                  <p:tags r:id="rId8"/>
                </p:custDataLst>
              </p:nvPr>
            </p:nvSpPr>
            <p:spPr>
              <a:xfrm>
                <a:off x="6019" y="2921"/>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6335" y="2921"/>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0"/>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1"/>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2"/>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sp>
        <p:nvSpPr>
          <p:cNvPr id="2" name="Title 6"/>
          <p:cNvSpPr txBox="1"/>
          <p:nvPr>
            <p:custDataLst>
              <p:tags r:id="rId13"/>
            </p:custDataLst>
          </p:nvPr>
        </p:nvSpPr>
        <p:spPr>
          <a:xfrm>
            <a:off x="1009650" y="1917065"/>
            <a:ext cx="10558780" cy="393192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algn="just" fontAlgn="auto">
              <a:lnSpc>
                <a:spcPct val="120000"/>
              </a:lnSpc>
              <a:spcBef>
                <a:spcPts val="700"/>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 组织设计</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当管理层做出计划、制订相应的战略决策之后，就需要组织执行，组织设计对执行的结果有至关重要的作用。</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组织设计是对组织系统的整体设计，即按照组织目标在对管理活动进行横向和纵向分工的基础上，通过部门化形成组织框架并进行整合。</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（1）组织设计的任务</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组织结构设计是组织设计的基础，是对组织整体目标的分解，也是对组织框架的整体安排。</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（2）组织运行制度设计</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20000"/>
              </a:lnSpc>
              <a:spcBef>
                <a:spcPts val="700"/>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组织的运行需要制度和人员的保障，进行组织运行制度设计，可以保证组织的高效运行。包括沟通系统设计、管理规范设计和激励设计。</a:t>
            </a:r>
            <a:endParaRPr lang="zh-CN" altLang="en-US" sz="1800" strike="noStrike" spc="150" noProof="1" dirty="0">
              <a:ln w="3175">
                <a:noFill/>
                <a:prstDash val="dash"/>
              </a:ln>
              <a:solidFill>
                <a:schemeClr val="tx1">
                  <a:lumMod val="75000"/>
                  <a:lumOff val="25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4"/>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7825" name="组合 112"/>
          <p:cNvGrpSpPr/>
          <p:nvPr/>
        </p:nvGrpSpPr>
        <p:grpSpPr>
          <a:xfrm>
            <a:off x="407565" y="1268731"/>
            <a:ext cx="11291016" cy="4487544"/>
            <a:chOff x="1458" y="1742"/>
            <a:chExt cx="15584" cy="4966"/>
          </a:xfrm>
        </p:grpSpPr>
        <p:sp>
          <p:nvSpPr>
            <p:cNvPr id="114" name="圆角矩形 113"/>
            <p:cNvSpPr/>
            <p:nvPr>
              <p:custDataLst>
                <p:tags r:id="rId1"/>
              </p:custDataLst>
            </p:nvPr>
          </p:nvSpPr>
          <p:spPr>
            <a:xfrm>
              <a:off x="2035" y="1929"/>
              <a:ext cx="14602" cy="4589"/>
            </a:xfrm>
            <a:prstGeom prst="roundRect">
              <a:avLst>
                <a:gd name="adj" fmla="val 0"/>
              </a:avLst>
            </a:prstGeom>
            <a:noFill/>
            <a:ln w="15875" cmpd="sng">
              <a:solidFill>
                <a:schemeClr val="accent1">
                  <a:lumMod val="40000"/>
                  <a:lumOff val="6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nvGrpSpPr>
            <p:cNvPr id="77827" name="组合 114"/>
            <p:cNvGrpSpPr/>
            <p:nvPr/>
          </p:nvGrpSpPr>
          <p:grpSpPr>
            <a:xfrm>
              <a:off x="1729" y="1742"/>
              <a:ext cx="761" cy="400"/>
              <a:chOff x="5084" y="2703"/>
              <a:chExt cx="761" cy="400"/>
            </a:xfrm>
          </p:grpSpPr>
          <p:sp>
            <p:nvSpPr>
              <p:cNvPr id="116" name="菱形 115"/>
              <p:cNvSpPr/>
              <p:nvPr>
                <p:custDataLst>
                  <p:tags r:id="rId2"/>
                </p:custDataLst>
              </p:nvPr>
            </p:nvSpPr>
            <p:spPr>
              <a:xfrm>
                <a:off x="5084" y="2703"/>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17" name="菱形 116"/>
              <p:cNvSpPr/>
              <p:nvPr>
                <p:custDataLst>
                  <p:tags r:id="rId3"/>
                </p:custDataLst>
              </p:nvPr>
            </p:nvSpPr>
            <p:spPr>
              <a:xfrm>
                <a:off x="5400" y="2703"/>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0" name="组合 117"/>
            <p:cNvGrpSpPr/>
            <p:nvPr/>
          </p:nvGrpSpPr>
          <p:grpSpPr>
            <a:xfrm>
              <a:off x="1458" y="6308"/>
              <a:ext cx="743" cy="400"/>
              <a:chOff x="4813" y="3704"/>
              <a:chExt cx="743" cy="400"/>
            </a:xfrm>
          </p:grpSpPr>
          <p:sp>
            <p:nvSpPr>
              <p:cNvPr id="119" name="菱形 118"/>
              <p:cNvSpPr/>
              <p:nvPr>
                <p:custDataLst>
                  <p:tags r:id="rId4"/>
                </p:custDataLst>
              </p:nvPr>
            </p:nvSpPr>
            <p:spPr>
              <a:xfrm>
                <a:off x="5111" y="3704"/>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0" name="菱形 119"/>
              <p:cNvSpPr/>
              <p:nvPr>
                <p:custDataLst>
                  <p:tags r:id="rId5"/>
                </p:custDataLst>
              </p:nvPr>
            </p:nvSpPr>
            <p:spPr>
              <a:xfrm>
                <a:off x="4813" y="3704"/>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3" name="组合 120"/>
            <p:cNvGrpSpPr/>
            <p:nvPr/>
          </p:nvGrpSpPr>
          <p:grpSpPr>
            <a:xfrm flipH="1">
              <a:off x="16266" y="6308"/>
              <a:ext cx="776" cy="400"/>
              <a:chOff x="5201" y="3704"/>
              <a:chExt cx="776" cy="400"/>
            </a:xfrm>
          </p:grpSpPr>
          <p:sp>
            <p:nvSpPr>
              <p:cNvPr id="122" name="菱形 121"/>
              <p:cNvSpPr/>
              <p:nvPr>
                <p:custDataLst>
                  <p:tags r:id="rId6"/>
                </p:custDataLst>
              </p:nvPr>
            </p:nvSpPr>
            <p:spPr>
              <a:xfrm>
                <a:off x="5201" y="3704"/>
                <a:ext cx="460"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3" name="菱形 122"/>
              <p:cNvSpPr/>
              <p:nvPr>
                <p:custDataLst>
                  <p:tags r:id="rId7"/>
                </p:custDataLst>
              </p:nvPr>
            </p:nvSpPr>
            <p:spPr>
              <a:xfrm>
                <a:off x="5517" y="3704"/>
                <a:ext cx="460"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nvGrpSpPr>
            <p:cNvPr id="77836" name="组合 123"/>
            <p:cNvGrpSpPr/>
            <p:nvPr/>
          </p:nvGrpSpPr>
          <p:grpSpPr>
            <a:xfrm flipH="1">
              <a:off x="16167" y="1742"/>
              <a:ext cx="761" cy="400"/>
              <a:chOff x="5315" y="2682"/>
              <a:chExt cx="761" cy="400"/>
            </a:xfrm>
          </p:grpSpPr>
          <p:sp>
            <p:nvSpPr>
              <p:cNvPr id="125" name="菱形 124"/>
              <p:cNvSpPr/>
              <p:nvPr>
                <p:custDataLst>
                  <p:tags r:id="rId8"/>
                </p:custDataLst>
              </p:nvPr>
            </p:nvSpPr>
            <p:spPr>
              <a:xfrm>
                <a:off x="5315" y="2682"/>
                <a:ext cx="445" cy="400"/>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sp>
            <p:nvSpPr>
              <p:cNvPr id="126" name="菱形 125"/>
              <p:cNvSpPr/>
              <p:nvPr>
                <p:custDataLst>
                  <p:tags r:id="rId9"/>
                </p:custDataLst>
              </p:nvPr>
            </p:nvSpPr>
            <p:spPr>
              <a:xfrm>
                <a:off x="5631" y="2682"/>
                <a:ext cx="445" cy="400"/>
              </a:xfrm>
              <a:prstGeom prst="diamond">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800" strike="noStrike" noProof="1"/>
              </a:p>
            </p:txBody>
          </p:sp>
        </p:grpSp>
      </p:grpSp>
      <p:sp>
        <p:nvSpPr>
          <p:cNvPr id="127" name="Title 6"/>
          <p:cNvSpPr txBox="1"/>
          <p:nvPr>
            <p:custDataLst>
              <p:tags r:id="rId10"/>
            </p:custDataLst>
          </p:nvPr>
        </p:nvSpPr>
        <p:spPr>
          <a:xfrm>
            <a:off x="1415415" y="1628775"/>
            <a:ext cx="9577070" cy="1359535"/>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2. 组织结构</a:t>
            </a:r>
            <a:endParaRPr lang="zh-CN" altLang="en-US" sz="1800" b="1" strike="noStrike" spc="150" noProof="1" dirty="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a:p>
            <a:pPr lvl="0" algn="just" fontAlgn="auto">
              <a:lnSpc>
                <a:spcPct val="150000"/>
              </a:lnSpc>
              <a:spcBef>
                <a:spcPts val="755"/>
              </a:spcBef>
              <a:spcAft>
                <a:spcPts val="0"/>
              </a:spcAft>
              <a:buClr>
                <a:srgbClr val="1F4E78"/>
              </a:buClr>
              <a:buSzPct val="120000"/>
              <a:buFont typeface="Wingdings" panose="05000000000000000000" charset="0"/>
            </a:pPr>
            <a:r>
              <a:rPr lang="zh-CN" altLang="en-US" sz="1800" strike="noStrike" spc="150" noProof="1" dirty="0">
                <a:ln w="3175">
                  <a:noFill/>
                  <a:prstDash val="dash"/>
                </a:ln>
                <a:solidFill>
                  <a:schemeClr val="tx1">
                    <a:lumMod val="50000"/>
                    <a:lumOff val="50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组织结构是组织内部进行分工，根据组织目标，将任务分解到相应到部门完成工作。组织的规模和管理幅度，决定了组织结构的层级。</a:t>
            </a:r>
            <a:endParaRPr lang="zh-CN" altLang="en-US" sz="1800" strike="noStrike" spc="150" noProof="1" dirty="0">
              <a:ln w="3175">
                <a:noFill/>
                <a:prstDash val="dash"/>
              </a:ln>
              <a:solidFill>
                <a:schemeClr val="tx1">
                  <a:lumMod val="50000"/>
                  <a:lumOff val="50000"/>
                </a:schemeClr>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77840" name="组合 28"/>
          <p:cNvGrpSpPr/>
          <p:nvPr/>
        </p:nvGrpSpPr>
        <p:grpSpPr>
          <a:xfrm>
            <a:off x="927100" y="341313"/>
            <a:ext cx="10360025" cy="523875"/>
            <a:chOff x="1459" y="538"/>
            <a:chExt cx="16315" cy="825"/>
          </a:xfrm>
        </p:grpSpPr>
        <p:cxnSp>
          <p:nvCxnSpPr>
            <p:cNvPr id="53" name="直接连接符 52"/>
            <p:cNvCxnSpPr/>
            <p:nvPr>
              <p:custDataLst>
                <p:tags r:id="rId11"/>
              </p:custDataLst>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custDataLst>
                <p:tags r:id="rId12"/>
              </p:custDataLst>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custDataLst>
                <p:tags r:id="rId13"/>
              </p:custDataLst>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sz="2800" spc="300" noProof="1">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4" name="组合 3"/>
          <p:cNvGrpSpPr/>
          <p:nvPr/>
        </p:nvGrpSpPr>
        <p:grpSpPr>
          <a:xfrm>
            <a:off x="1981835" y="3383598"/>
            <a:ext cx="6769100" cy="1546225"/>
            <a:chOff x="1060" y="4873"/>
            <a:chExt cx="10222" cy="2886"/>
          </a:xfrm>
        </p:grpSpPr>
        <p:sp>
          <p:nvSpPr>
            <p:cNvPr id="5" name="五边形 11"/>
            <p:cNvSpPr/>
            <p:nvPr>
              <p:custDataLst>
                <p:tags r:id="rId14"/>
              </p:custDataLst>
            </p:nvPr>
          </p:nvSpPr>
          <p:spPr>
            <a:xfrm>
              <a:off x="1060" y="5137"/>
              <a:ext cx="1130" cy="870"/>
            </a:xfrm>
            <a:prstGeom prst="homePlate">
              <a:avLst>
                <a:gd name="adj" fmla="val 31918"/>
              </a:avLst>
            </a:prstGeom>
            <a:solidFill>
              <a:srgbClr val="F2F2F2"/>
            </a:solidFill>
            <a:ln w="19050">
              <a:noFill/>
            </a:ln>
          </p:spPr>
          <p:txBody>
            <a:bodyPr wrap="square" lIns="91440" tIns="45720" rIns="91440" bIns="45720" anchor="ctr" anchorCtr="1"/>
            <a:p>
              <a:pPr algn="ctr"/>
              <a:r>
                <a:rPr lang="en-US" altLang="zh-CN" i="1">
                  <a:solidFill>
                    <a:srgbClr val="404040"/>
                  </a:solidFill>
                  <a:latin typeface="Arial" panose="020B0604020202020204" pitchFamily="34" charset="0"/>
                  <a:ea typeface="微软雅黑" panose="020B0503020204020204" pitchFamily="34" charset="-122"/>
                </a:rPr>
                <a:t>01</a:t>
              </a:r>
              <a:endParaRPr lang="en-US" altLang="zh-CN" i="1">
                <a:solidFill>
                  <a:srgbClr val="404040"/>
                </a:solidFill>
                <a:latin typeface="Arial" panose="020B0604020202020204" pitchFamily="34" charset="0"/>
                <a:ea typeface="微软雅黑" panose="020B0503020204020204" pitchFamily="34" charset="-122"/>
              </a:endParaRPr>
            </a:p>
          </p:txBody>
        </p:sp>
        <p:sp>
          <p:nvSpPr>
            <p:cNvPr id="6" name="燕尾形箭头 21"/>
            <p:cNvSpPr/>
            <p:nvPr>
              <p:custDataLst>
                <p:tags r:id="rId15"/>
              </p:custDataLst>
            </p:nvPr>
          </p:nvSpPr>
          <p:spPr>
            <a:xfrm>
              <a:off x="1715" y="4873"/>
              <a:ext cx="2823" cy="1409"/>
            </a:xfrm>
            <a:prstGeom prst="notchedRightArrow">
              <a:avLst>
                <a:gd name="adj1" fmla="val 100000"/>
                <a:gd name="adj2" fmla="val 31741"/>
              </a:avLst>
            </a:prstGeom>
            <a:solidFill>
              <a:srgbClr val="4276AA"/>
            </a:solidFill>
            <a:ln w="19050">
              <a:noFill/>
            </a:ln>
          </p:spPr>
          <p:txBody>
            <a:bodyPr wrap="square" lIns="91440" tIns="45720" rIns="91440" bIns="45720" anchor="ctr" anchorCtr="0"/>
            <a:p>
              <a:pPr algn="ctr"/>
              <a:endParaRPr lang="zh-CN" altLang="zh-CN">
                <a:solidFill>
                  <a:srgbClr val="404040"/>
                </a:solidFill>
                <a:latin typeface="微软雅黑" panose="020B0503020204020204" pitchFamily="34" charset="-122"/>
                <a:ea typeface="宋体" panose="02010600030101010101" pitchFamily="2" charset="-122"/>
              </a:endParaRPr>
            </a:p>
          </p:txBody>
        </p:sp>
        <p:sp>
          <p:nvSpPr>
            <p:cNvPr id="7" name="文本框 6"/>
            <p:cNvSpPr txBox="1"/>
            <p:nvPr>
              <p:custDataLst>
                <p:tags r:id="rId16"/>
              </p:custDataLst>
            </p:nvPr>
          </p:nvSpPr>
          <p:spPr>
            <a:xfrm>
              <a:off x="1514" y="7148"/>
              <a:ext cx="3029" cy="611"/>
            </a:xfrm>
            <a:prstGeom prst="rect">
              <a:avLst/>
            </a:prstGeom>
            <a:noFill/>
            <a:ln>
              <a:noFill/>
            </a:ln>
          </p:spPr>
          <p:txBody>
            <a:bodyPr wrap="square" lIns="91440" tIns="45720" rIns="91440" bIns="0" anchor="t" anchorCtr="0">
              <a:noAutofit/>
            </a:bodyPr>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任务的分解</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8" name="直接连接符 7"/>
            <p:cNvCxnSpPr/>
            <p:nvPr>
              <p:custDataLst>
                <p:tags r:id="rId17"/>
              </p:custDataLst>
            </p:nvPr>
          </p:nvCxnSpPr>
          <p:spPr>
            <a:xfrm>
              <a:off x="3048" y="6281"/>
              <a:ext cx="14" cy="725"/>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9" name="椭圆 8"/>
            <p:cNvSpPr/>
            <p:nvPr>
              <p:custDataLst>
                <p:tags r:id="rId18"/>
              </p:custDataLst>
            </p:nvPr>
          </p:nvSpPr>
          <p:spPr bwMode="auto">
            <a:xfrm>
              <a:off x="2576" y="5037"/>
              <a:ext cx="850" cy="1007"/>
            </a:xfrm>
            <a:prstGeom prst="ellipse">
              <a:avLst/>
            </a:prstGeom>
            <a:noFill/>
            <a:ln w="19050">
              <a:solidFill>
                <a:sysClr val="window" lastClr="FFFFFF"/>
              </a:solidFill>
              <a:round/>
            </a:ln>
          </p:spPr>
          <p:txBody>
            <a:bodyPr wrap="square" lIns="91440" tIns="45720" rIns="91440" bIns="45720" anchor="ctr">
              <a:normAutofit fontScale="90000"/>
            </a:bodyPr>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10" name="任意多边形 23"/>
            <p:cNvSpPr/>
            <p:nvPr>
              <p:custDataLst>
                <p:tags r:id="rId19"/>
              </p:custDataLst>
            </p:nvPr>
          </p:nvSpPr>
          <p:spPr>
            <a:xfrm>
              <a:off x="2785" y="5322"/>
              <a:ext cx="479" cy="504"/>
            </a:xfrm>
            <a:custGeom>
              <a:avLst/>
              <a:gdLst/>
              <a:ahLst/>
              <a:cxnLst>
                <a:cxn ang="0">
                  <a:pos x="410" y="340"/>
                </a:cxn>
                <a:cxn ang="0">
                  <a:pos x="366" y="391"/>
                </a:cxn>
                <a:cxn ang="0">
                  <a:pos x="348" y="369"/>
                </a:cxn>
                <a:cxn ang="0">
                  <a:pos x="329" y="391"/>
                </a:cxn>
                <a:cxn ang="0">
                  <a:pos x="347" y="413"/>
                </a:cxn>
                <a:cxn ang="0">
                  <a:pos x="366" y="435"/>
                </a:cxn>
                <a:cxn ang="0">
                  <a:pos x="385" y="413"/>
                </a:cxn>
                <a:cxn ang="0">
                  <a:pos x="429" y="362"/>
                </a:cxn>
                <a:cxn ang="0">
                  <a:pos x="379" y="272"/>
                </a:cxn>
                <a:cxn ang="0">
                  <a:pos x="479" y="388"/>
                </a:cxn>
                <a:cxn ang="0">
                  <a:pos x="379" y="504"/>
                </a:cxn>
                <a:cxn ang="0">
                  <a:pos x="279" y="388"/>
                </a:cxn>
                <a:cxn ang="0">
                  <a:pos x="379" y="272"/>
                </a:cxn>
                <a:cxn ang="0">
                  <a:pos x="201" y="0"/>
                </a:cxn>
                <a:cxn ang="0">
                  <a:pos x="250" y="12"/>
                </a:cxn>
                <a:cxn ang="0">
                  <a:pos x="274" y="38"/>
                </a:cxn>
                <a:cxn ang="0">
                  <a:pos x="300" y="134"/>
                </a:cxn>
                <a:cxn ang="0">
                  <a:pos x="298" y="143"/>
                </a:cxn>
                <a:cxn ang="0">
                  <a:pos x="305" y="184"/>
                </a:cxn>
                <a:cxn ang="0">
                  <a:pos x="288" y="218"/>
                </a:cxn>
                <a:cxn ang="0">
                  <a:pos x="276" y="256"/>
                </a:cxn>
                <a:cxn ang="0">
                  <a:pos x="276" y="296"/>
                </a:cxn>
                <a:cxn ang="0">
                  <a:pos x="250" y="388"/>
                </a:cxn>
                <a:cxn ang="0">
                  <a:pos x="296" y="503"/>
                </a:cxn>
                <a:cxn ang="0">
                  <a:pos x="21" y="503"/>
                </a:cxn>
                <a:cxn ang="0">
                  <a:pos x="0" y="478"/>
                </a:cxn>
                <a:cxn ang="0">
                  <a:pos x="0" y="435"/>
                </a:cxn>
                <a:cxn ang="0">
                  <a:pos x="15" y="397"/>
                </a:cxn>
                <a:cxn ang="0">
                  <a:pos x="136" y="307"/>
                </a:cxn>
                <a:cxn ang="0">
                  <a:pos x="138" y="303"/>
                </a:cxn>
                <a:cxn ang="0">
                  <a:pos x="138" y="256"/>
                </a:cxn>
                <a:cxn ang="0">
                  <a:pos x="127" y="218"/>
                </a:cxn>
                <a:cxn ang="0">
                  <a:pos x="110" y="184"/>
                </a:cxn>
                <a:cxn ang="0">
                  <a:pos x="116" y="143"/>
                </a:cxn>
                <a:cxn ang="0">
                  <a:pos x="114" y="134"/>
                </a:cxn>
                <a:cxn ang="0">
                  <a:pos x="114" y="87"/>
                </a:cxn>
                <a:cxn ang="0">
                  <a:pos x="138" y="38"/>
                </a:cxn>
                <a:cxn ang="0">
                  <a:pos x="160" y="17"/>
                </a:cxn>
                <a:cxn ang="0">
                  <a:pos x="182" y="4"/>
                </a:cxn>
                <a:cxn ang="0">
                  <a:pos x="201" y="0"/>
                </a:cxn>
              </a:cxnLst>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rgbClr val="FFFFFF"/>
            </a:solidFill>
            <a:ln w="9525">
              <a:noFill/>
            </a:ln>
          </p:spPr>
          <p:txBody>
            <a:bodyPr/>
            <a:p>
              <a:endParaRPr lang="zh-CN" altLang="en-US"/>
            </a:p>
          </p:txBody>
        </p:sp>
        <p:cxnSp>
          <p:nvCxnSpPr>
            <p:cNvPr id="11" name="直接连接符 10"/>
            <p:cNvCxnSpPr/>
            <p:nvPr>
              <p:custDataLst>
                <p:tags r:id="rId20"/>
              </p:custDataLst>
            </p:nvPr>
          </p:nvCxnSpPr>
          <p:spPr>
            <a:xfrm>
              <a:off x="11268" y="6437"/>
              <a:ext cx="14" cy="725"/>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grpSp>
      <p:grpSp>
        <p:nvGrpSpPr>
          <p:cNvPr id="26" name="组合 25"/>
          <p:cNvGrpSpPr/>
          <p:nvPr/>
        </p:nvGrpSpPr>
        <p:grpSpPr>
          <a:xfrm>
            <a:off x="4688523" y="3383598"/>
            <a:ext cx="2301875" cy="2009775"/>
            <a:chOff x="5113" y="4873"/>
            <a:chExt cx="3479" cy="3748"/>
          </a:xfrm>
        </p:grpSpPr>
        <p:sp>
          <p:nvSpPr>
            <p:cNvPr id="87054" name="五边形 26"/>
            <p:cNvSpPr/>
            <p:nvPr>
              <p:custDataLst>
                <p:tags r:id="rId21"/>
              </p:custDataLst>
            </p:nvPr>
          </p:nvSpPr>
          <p:spPr>
            <a:xfrm>
              <a:off x="5113" y="5137"/>
              <a:ext cx="1130" cy="870"/>
            </a:xfrm>
            <a:prstGeom prst="homePlate">
              <a:avLst>
                <a:gd name="adj" fmla="val 31918"/>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02</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87055" name="燕尾形箭头 27"/>
            <p:cNvSpPr/>
            <p:nvPr>
              <p:custDataLst>
                <p:tags r:id="rId22"/>
              </p:custDataLst>
            </p:nvPr>
          </p:nvSpPr>
          <p:spPr>
            <a:xfrm>
              <a:off x="5768" y="4873"/>
              <a:ext cx="2823" cy="1409"/>
            </a:xfrm>
            <a:prstGeom prst="notchedRightArrow">
              <a:avLst>
                <a:gd name="adj1" fmla="val 100000"/>
                <a:gd name="adj2" fmla="val 31741"/>
              </a:avLst>
            </a:prstGeom>
            <a:solidFill>
              <a:schemeClr val="accent1"/>
            </a:solidFill>
            <a:ln w="19050">
              <a:noFill/>
            </a:ln>
          </p:spPr>
          <p:txBody>
            <a:bodyPr wrap="square" lIns="91440" tIns="45720" rIns="91440" bIns="45720" anchor="ctr" anchorCtr="0"/>
            <a:p>
              <a:pPr algn="ctr"/>
              <a:endParaRPr lang="zh-CN" altLang="zh-CN">
                <a:solidFill>
                  <a:srgbClr val="404040"/>
                </a:solidFill>
                <a:latin typeface="微软雅黑" panose="020B0503020204020204" pitchFamily="34" charset="-122"/>
                <a:ea typeface="宋体" panose="02010600030101010101" pitchFamily="2" charset="-122"/>
              </a:endParaRPr>
            </a:p>
          </p:txBody>
        </p:sp>
        <p:sp>
          <p:nvSpPr>
            <p:cNvPr id="32" name="文本框 31"/>
            <p:cNvSpPr txBox="1"/>
            <p:nvPr>
              <p:custDataLst>
                <p:tags r:id="rId23"/>
              </p:custDataLst>
            </p:nvPr>
          </p:nvSpPr>
          <p:spPr>
            <a:xfrm>
              <a:off x="5325" y="7621"/>
              <a:ext cx="3267" cy="1000"/>
            </a:xfrm>
            <a:prstGeom prst="rect">
              <a:avLst/>
            </a:prstGeom>
            <a:noFill/>
            <a:ln>
              <a:noFill/>
            </a:ln>
          </p:spPr>
          <p:txBody>
            <a:bodyPr wrap="square" lIns="91440" tIns="45720" rIns="91440" bIns="0" anchor="t" anchorCtr="0"/>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任务的组合</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cxnSp>
          <p:nvCxnSpPr>
            <p:cNvPr id="47" name="直接连接符 46"/>
            <p:cNvCxnSpPr>
              <a:endCxn id="32" idx="0"/>
            </p:cNvCxnSpPr>
            <p:nvPr>
              <p:custDataLst>
                <p:tags r:id="rId24"/>
              </p:custDataLst>
            </p:nvPr>
          </p:nvCxnSpPr>
          <p:spPr>
            <a:xfrm>
              <a:off x="6959" y="6279"/>
              <a:ext cx="0" cy="1342"/>
            </a:xfrm>
            <a:prstGeom prst="line">
              <a:avLst/>
            </a:prstGeom>
            <a:ln w="3175" cap="rnd">
              <a:solidFill>
                <a:sysClr val="window" lastClr="FFFFFF">
                  <a:lumMod val="75000"/>
                </a:sysClr>
              </a:solidFill>
              <a:prstDash val="dash"/>
              <a:round/>
              <a:tailEnd type="oval"/>
            </a:ln>
          </p:spPr>
          <p:style>
            <a:lnRef idx="1">
              <a:srgbClr val="1F74AD"/>
            </a:lnRef>
            <a:fillRef idx="0">
              <a:srgbClr val="1F74AD"/>
            </a:fillRef>
            <a:effectRef idx="0">
              <a:srgbClr val="1F74AD"/>
            </a:effectRef>
            <a:fontRef idx="minor">
              <a:srgbClr val="000000"/>
            </a:fontRef>
          </p:style>
        </p:cxnSp>
        <p:sp>
          <p:nvSpPr>
            <p:cNvPr id="30" name="椭圆 29"/>
            <p:cNvSpPr/>
            <p:nvPr>
              <p:custDataLst>
                <p:tags r:id="rId25"/>
              </p:custDataLst>
            </p:nvPr>
          </p:nvSpPr>
          <p:spPr bwMode="auto">
            <a:xfrm>
              <a:off x="6625" y="5037"/>
              <a:ext cx="850" cy="1007"/>
            </a:xfrm>
            <a:prstGeom prst="ellipse">
              <a:avLst/>
            </a:prstGeom>
            <a:noFill/>
            <a:ln w="19050">
              <a:solidFill>
                <a:sysClr val="window" lastClr="FFFFFF"/>
              </a:solidFill>
              <a:round/>
            </a:ln>
          </p:spPr>
          <p:txBody>
            <a:bodyPr wrap="square" lIns="91440" tIns="45720" rIns="91440" bIns="45720" anchor="ctr">
              <a:normAutofit fontScale="90000"/>
            </a:bodyPr>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87059" name="任意多边形 30"/>
            <p:cNvSpPr/>
            <p:nvPr>
              <p:custDataLst>
                <p:tags r:id="rId26"/>
              </p:custDataLst>
            </p:nvPr>
          </p:nvSpPr>
          <p:spPr>
            <a:xfrm>
              <a:off x="6841" y="5292"/>
              <a:ext cx="466" cy="564"/>
            </a:xfrm>
            <a:custGeom>
              <a:avLst/>
              <a:gdLst/>
              <a:ahLst/>
              <a:cxnLst>
                <a:cxn ang="0">
                  <a:pos x="365" y="387"/>
                </a:cxn>
                <a:cxn ang="0">
                  <a:pos x="365" y="475"/>
                </a:cxn>
                <a:cxn ang="0">
                  <a:pos x="441" y="475"/>
                </a:cxn>
                <a:cxn ang="0">
                  <a:pos x="365" y="564"/>
                </a:cxn>
                <a:cxn ang="0">
                  <a:pos x="290" y="475"/>
                </a:cxn>
                <a:cxn ang="0">
                  <a:pos x="365" y="387"/>
                </a:cxn>
                <a:cxn ang="0">
                  <a:pos x="390" y="358"/>
                </a:cxn>
                <a:cxn ang="0">
                  <a:pos x="466" y="447"/>
                </a:cxn>
                <a:cxn ang="0">
                  <a:pos x="390" y="447"/>
                </a:cxn>
                <a:cxn ang="0">
                  <a:pos x="120" y="293"/>
                </a:cxn>
                <a:cxn ang="0">
                  <a:pos x="150" y="403"/>
                </a:cxn>
                <a:cxn ang="0">
                  <a:pos x="155" y="423"/>
                </a:cxn>
                <a:cxn ang="0">
                  <a:pos x="155" y="423"/>
                </a:cxn>
                <a:cxn ang="0">
                  <a:pos x="160" y="441"/>
                </a:cxn>
                <a:cxn ang="0">
                  <a:pos x="176" y="389"/>
                </a:cxn>
                <a:cxn ang="0">
                  <a:pos x="186" y="327"/>
                </a:cxn>
                <a:cxn ang="0">
                  <a:pos x="197" y="389"/>
                </a:cxn>
                <a:cxn ang="0">
                  <a:pos x="212" y="441"/>
                </a:cxn>
                <a:cxn ang="0">
                  <a:pos x="217" y="423"/>
                </a:cxn>
                <a:cxn ang="0">
                  <a:pos x="217" y="423"/>
                </a:cxn>
                <a:cxn ang="0">
                  <a:pos x="223" y="403"/>
                </a:cxn>
                <a:cxn ang="0">
                  <a:pos x="253" y="293"/>
                </a:cxn>
                <a:cxn ang="0">
                  <a:pos x="337" y="338"/>
                </a:cxn>
                <a:cxn ang="0">
                  <a:pos x="361" y="356"/>
                </a:cxn>
                <a:cxn ang="0">
                  <a:pos x="264" y="475"/>
                </a:cxn>
                <a:cxn ang="0">
                  <a:pos x="267" y="507"/>
                </a:cxn>
                <a:cxn ang="0">
                  <a:pos x="186" y="516"/>
                </a:cxn>
                <a:cxn ang="0">
                  <a:pos x="4" y="465"/>
                </a:cxn>
                <a:cxn ang="0">
                  <a:pos x="0" y="419"/>
                </a:cxn>
                <a:cxn ang="0">
                  <a:pos x="35" y="338"/>
                </a:cxn>
                <a:cxn ang="0">
                  <a:pos x="120" y="293"/>
                </a:cxn>
                <a:cxn ang="0">
                  <a:pos x="180" y="0"/>
                </a:cxn>
                <a:cxn ang="0">
                  <a:pos x="228" y="12"/>
                </a:cxn>
                <a:cxn ang="0">
                  <a:pos x="251" y="37"/>
                </a:cxn>
                <a:cxn ang="0">
                  <a:pos x="277" y="131"/>
                </a:cxn>
                <a:cxn ang="0">
                  <a:pos x="273" y="146"/>
                </a:cxn>
                <a:cxn ang="0">
                  <a:pos x="281" y="185"/>
                </a:cxn>
                <a:cxn ang="0">
                  <a:pos x="265" y="219"/>
                </a:cxn>
                <a:cxn ang="0">
                  <a:pos x="207" y="302"/>
                </a:cxn>
                <a:cxn ang="0">
                  <a:pos x="165" y="302"/>
                </a:cxn>
                <a:cxn ang="0">
                  <a:pos x="107" y="219"/>
                </a:cxn>
                <a:cxn ang="0">
                  <a:pos x="91" y="185"/>
                </a:cxn>
                <a:cxn ang="0">
                  <a:pos x="99" y="146"/>
                </a:cxn>
                <a:cxn ang="0">
                  <a:pos x="96" y="131"/>
                </a:cxn>
                <a:cxn ang="0">
                  <a:pos x="96" y="85"/>
                </a:cxn>
                <a:cxn ang="0">
                  <a:pos x="119" y="37"/>
                </a:cxn>
                <a:cxn ang="0">
                  <a:pos x="140" y="17"/>
                </a:cxn>
                <a:cxn ang="0">
                  <a:pos x="161" y="4"/>
                </a:cxn>
                <a:cxn ang="0">
                  <a:pos x="180" y="0"/>
                </a:cxn>
              </a:cxnLst>
              <a:pathLst>
                <a:path w="585107" h="605788">
                  <a:moveTo>
                    <a:pt x="459289" y="416179"/>
                  </a:moveTo>
                  <a:lnTo>
                    <a:pt x="459289" y="511030"/>
                  </a:lnTo>
                  <a:lnTo>
                    <a:pt x="554270" y="511030"/>
                  </a:lnTo>
                  <a:cubicBezTo>
                    <a:pt x="554270" y="563416"/>
                    <a:pt x="511654" y="605788"/>
                    <a:pt x="459289" y="605788"/>
                  </a:cubicBezTo>
                  <a:cubicBezTo>
                    <a:pt x="406831" y="605788"/>
                    <a:pt x="364308" y="563323"/>
                    <a:pt x="364308" y="511030"/>
                  </a:cubicBezTo>
                  <a:cubicBezTo>
                    <a:pt x="364308" y="458551"/>
                    <a:pt x="406924" y="416179"/>
                    <a:pt x="459289" y="416179"/>
                  </a:cubicBezTo>
                  <a:close/>
                  <a:moveTo>
                    <a:pt x="490126" y="385412"/>
                  </a:moveTo>
                  <a:cubicBezTo>
                    <a:pt x="542491" y="385412"/>
                    <a:pt x="584921" y="427779"/>
                    <a:pt x="585107" y="480252"/>
                  </a:cubicBezTo>
                  <a:lnTo>
                    <a:pt x="490126" y="480252"/>
                  </a:lnTo>
                  <a:close/>
                  <a:moveTo>
                    <a:pt x="151337" y="315411"/>
                  </a:moveTo>
                  <a:lnTo>
                    <a:pt x="188565" y="433251"/>
                  </a:lnTo>
                  <a:lnTo>
                    <a:pt x="195621" y="455410"/>
                  </a:lnTo>
                  <a:lnTo>
                    <a:pt x="195714" y="455132"/>
                  </a:lnTo>
                  <a:lnTo>
                    <a:pt x="201841" y="473953"/>
                  </a:lnTo>
                  <a:lnTo>
                    <a:pt x="221523" y="418138"/>
                  </a:lnTo>
                  <a:cubicBezTo>
                    <a:pt x="173061" y="350828"/>
                    <a:pt x="231271" y="351384"/>
                    <a:pt x="234521" y="351570"/>
                  </a:cubicBezTo>
                  <a:cubicBezTo>
                    <a:pt x="237677" y="351384"/>
                    <a:pt x="295887" y="350828"/>
                    <a:pt x="247518" y="418138"/>
                  </a:cubicBezTo>
                  <a:lnTo>
                    <a:pt x="267200" y="473953"/>
                  </a:lnTo>
                  <a:lnTo>
                    <a:pt x="273235" y="455132"/>
                  </a:lnTo>
                  <a:lnTo>
                    <a:pt x="273327" y="455410"/>
                  </a:lnTo>
                  <a:lnTo>
                    <a:pt x="280383" y="433251"/>
                  </a:lnTo>
                  <a:lnTo>
                    <a:pt x="317705" y="315411"/>
                  </a:lnTo>
                  <a:cubicBezTo>
                    <a:pt x="317705" y="315411"/>
                    <a:pt x="365610" y="349066"/>
                    <a:pt x="424377" y="363993"/>
                  </a:cubicBezTo>
                  <a:cubicBezTo>
                    <a:pt x="437653" y="367331"/>
                    <a:pt x="447030" y="374377"/>
                    <a:pt x="453714" y="383185"/>
                  </a:cubicBezTo>
                  <a:cubicBezTo>
                    <a:pt x="385849" y="386523"/>
                    <a:pt x="331630" y="442615"/>
                    <a:pt x="331630" y="511131"/>
                  </a:cubicBezTo>
                  <a:cubicBezTo>
                    <a:pt x="331630" y="523091"/>
                    <a:pt x="333302" y="534588"/>
                    <a:pt x="336365" y="545528"/>
                  </a:cubicBezTo>
                  <a:cubicBezTo>
                    <a:pt x="306935" y="551276"/>
                    <a:pt x="272770" y="555263"/>
                    <a:pt x="234521" y="555263"/>
                  </a:cubicBezTo>
                  <a:cubicBezTo>
                    <a:pt x="91177" y="555263"/>
                    <a:pt x="5486" y="499634"/>
                    <a:pt x="5486" y="499634"/>
                  </a:cubicBezTo>
                  <a:cubicBezTo>
                    <a:pt x="2980" y="484800"/>
                    <a:pt x="380" y="450774"/>
                    <a:pt x="380" y="450774"/>
                  </a:cubicBezTo>
                  <a:cubicBezTo>
                    <a:pt x="-1291" y="425741"/>
                    <a:pt x="751" y="375119"/>
                    <a:pt x="44572" y="363993"/>
                  </a:cubicBezTo>
                  <a:cubicBezTo>
                    <a:pt x="103524" y="349066"/>
                    <a:pt x="151337" y="315411"/>
                    <a:pt x="151337" y="315411"/>
                  </a:cubicBezTo>
                  <a:close/>
                  <a:moveTo>
                    <a:pt x="227063" y="445"/>
                  </a:moveTo>
                  <a:cubicBezTo>
                    <a:pt x="253060" y="-1780"/>
                    <a:pt x="272743" y="4616"/>
                    <a:pt x="286856" y="13052"/>
                  </a:cubicBezTo>
                  <a:cubicBezTo>
                    <a:pt x="307839" y="24639"/>
                    <a:pt x="315917" y="40120"/>
                    <a:pt x="315917" y="40120"/>
                  </a:cubicBezTo>
                  <a:cubicBezTo>
                    <a:pt x="315917" y="40120"/>
                    <a:pt x="364197" y="43549"/>
                    <a:pt x="347856" y="141531"/>
                  </a:cubicBezTo>
                  <a:cubicBezTo>
                    <a:pt x="346834" y="146722"/>
                    <a:pt x="345535" y="151913"/>
                    <a:pt x="343678" y="157104"/>
                  </a:cubicBezTo>
                  <a:cubicBezTo>
                    <a:pt x="353334" y="156177"/>
                    <a:pt x="364661" y="161832"/>
                    <a:pt x="353891" y="199653"/>
                  </a:cubicBezTo>
                  <a:cubicBezTo>
                    <a:pt x="346092" y="227370"/>
                    <a:pt x="338850" y="234971"/>
                    <a:pt x="333279" y="235527"/>
                  </a:cubicBezTo>
                  <a:cubicBezTo>
                    <a:pt x="328172" y="268342"/>
                    <a:pt x="301897" y="310056"/>
                    <a:pt x="260859" y="324888"/>
                  </a:cubicBezTo>
                  <a:cubicBezTo>
                    <a:pt x="243775" y="331006"/>
                    <a:pt x="224927" y="331006"/>
                    <a:pt x="207843" y="324981"/>
                  </a:cubicBezTo>
                  <a:cubicBezTo>
                    <a:pt x="165970" y="310242"/>
                    <a:pt x="140623" y="268342"/>
                    <a:pt x="135516" y="235527"/>
                  </a:cubicBezTo>
                  <a:cubicBezTo>
                    <a:pt x="129945" y="235156"/>
                    <a:pt x="122703" y="227370"/>
                    <a:pt x="114904" y="199653"/>
                  </a:cubicBezTo>
                  <a:cubicBezTo>
                    <a:pt x="104134" y="161739"/>
                    <a:pt x="115461" y="156177"/>
                    <a:pt x="125396" y="157012"/>
                  </a:cubicBezTo>
                  <a:cubicBezTo>
                    <a:pt x="123539" y="151821"/>
                    <a:pt x="122146" y="146630"/>
                    <a:pt x="121218" y="141438"/>
                  </a:cubicBezTo>
                  <a:cubicBezTo>
                    <a:pt x="117690" y="123733"/>
                    <a:pt x="116854" y="107326"/>
                    <a:pt x="120939" y="91660"/>
                  </a:cubicBezTo>
                  <a:cubicBezTo>
                    <a:pt x="125767" y="70524"/>
                    <a:pt x="137280" y="53653"/>
                    <a:pt x="150000" y="40583"/>
                  </a:cubicBezTo>
                  <a:cubicBezTo>
                    <a:pt x="158171" y="32055"/>
                    <a:pt x="167362" y="24546"/>
                    <a:pt x="177018" y="18335"/>
                  </a:cubicBezTo>
                  <a:cubicBezTo>
                    <a:pt x="184910" y="12866"/>
                    <a:pt x="193731" y="8231"/>
                    <a:pt x="203294" y="4987"/>
                  </a:cubicBezTo>
                  <a:cubicBezTo>
                    <a:pt x="210722" y="2391"/>
                    <a:pt x="218614" y="816"/>
                    <a:pt x="227063" y="445"/>
                  </a:cubicBezTo>
                  <a:close/>
                </a:path>
              </a:pathLst>
            </a:custGeom>
            <a:solidFill>
              <a:srgbClr val="FFFFFF"/>
            </a:solidFill>
            <a:ln w="9525">
              <a:noFill/>
            </a:ln>
          </p:spPr>
          <p:txBody>
            <a:bodyPr/>
            <a:p>
              <a:endParaRPr lang="zh-CN" altLang="en-US"/>
            </a:p>
          </p:txBody>
        </p:sp>
      </p:grpSp>
      <p:grpSp>
        <p:nvGrpSpPr>
          <p:cNvPr id="33" name="组合 32"/>
          <p:cNvGrpSpPr/>
          <p:nvPr/>
        </p:nvGrpSpPr>
        <p:grpSpPr>
          <a:xfrm>
            <a:off x="7466648" y="3383598"/>
            <a:ext cx="2345187" cy="1944687"/>
            <a:chOff x="9132" y="4873"/>
            <a:chExt cx="3541" cy="3626"/>
          </a:xfrm>
        </p:grpSpPr>
        <p:sp>
          <p:nvSpPr>
            <p:cNvPr id="87061" name="五边形 33"/>
            <p:cNvSpPr/>
            <p:nvPr>
              <p:custDataLst>
                <p:tags r:id="rId27"/>
              </p:custDataLst>
            </p:nvPr>
          </p:nvSpPr>
          <p:spPr>
            <a:xfrm>
              <a:off x="9132" y="5137"/>
              <a:ext cx="1130" cy="870"/>
            </a:xfrm>
            <a:prstGeom prst="homePlate">
              <a:avLst>
                <a:gd name="adj" fmla="val 31918"/>
              </a:avLst>
            </a:prstGeom>
            <a:solidFill>
              <a:srgbClr val="F2F2F2"/>
            </a:solidFill>
            <a:ln w="19050">
              <a:noFill/>
            </a:ln>
          </p:spPr>
          <p:txBody>
            <a:bodyPr wrap="square" lIns="91440" tIns="45720" rIns="91440" bIns="45720" anchor="ctr" anchorCtr="1"/>
            <a:p>
              <a:pPr algn="ctr"/>
              <a:r>
                <a:rPr lang="en-US" altLang="zh-CN" i="1" dirty="0">
                  <a:solidFill>
                    <a:srgbClr val="404040"/>
                  </a:solidFill>
                  <a:latin typeface="Arial" panose="020B0604020202020204" pitchFamily="34" charset="0"/>
                  <a:ea typeface="微软雅黑" panose="020B0503020204020204" pitchFamily="34" charset="-122"/>
                </a:rPr>
                <a:t>03</a:t>
              </a:r>
              <a:endParaRPr lang="en-US" altLang="zh-CN" i="1" dirty="0">
                <a:solidFill>
                  <a:srgbClr val="404040"/>
                </a:solidFill>
                <a:latin typeface="Arial" panose="020B0604020202020204" pitchFamily="34" charset="0"/>
                <a:ea typeface="微软雅黑" panose="020B0503020204020204" pitchFamily="34" charset="-122"/>
              </a:endParaRPr>
            </a:p>
          </p:txBody>
        </p:sp>
        <p:sp>
          <p:nvSpPr>
            <p:cNvPr id="87062" name="燕尾形箭头 34"/>
            <p:cNvSpPr/>
            <p:nvPr>
              <p:custDataLst>
                <p:tags r:id="rId28"/>
              </p:custDataLst>
            </p:nvPr>
          </p:nvSpPr>
          <p:spPr>
            <a:xfrm>
              <a:off x="9787" y="4873"/>
              <a:ext cx="2823" cy="1409"/>
            </a:xfrm>
            <a:prstGeom prst="notchedRightArrow">
              <a:avLst>
                <a:gd name="adj1" fmla="val 100000"/>
                <a:gd name="adj2" fmla="val 31741"/>
              </a:avLst>
            </a:prstGeom>
            <a:solidFill>
              <a:srgbClr val="2F75B4"/>
            </a:solidFill>
            <a:ln w="19050">
              <a:noFill/>
            </a:ln>
          </p:spPr>
          <p:txBody>
            <a:bodyPr wrap="square" lIns="91440" tIns="45720" rIns="91440" bIns="45720" anchor="ctr" anchorCtr="0"/>
            <a:p>
              <a:pPr algn="ctr"/>
              <a:endParaRPr lang="zh-CN" altLang="zh-CN">
                <a:solidFill>
                  <a:srgbClr val="404040"/>
                </a:solidFill>
                <a:latin typeface="微软雅黑" panose="020B0503020204020204" pitchFamily="34" charset="-122"/>
                <a:ea typeface="宋体" panose="02010600030101010101" pitchFamily="2" charset="-122"/>
              </a:endParaRPr>
            </a:p>
          </p:txBody>
        </p:sp>
        <p:sp>
          <p:nvSpPr>
            <p:cNvPr id="36" name="文本框 35"/>
            <p:cNvSpPr txBox="1"/>
            <p:nvPr>
              <p:custDataLst>
                <p:tags r:id="rId29"/>
              </p:custDataLst>
            </p:nvPr>
          </p:nvSpPr>
          <p:spPr>
            <a:xfrm>
              <a:off x="9430" y="7282"/>
              <a:ext cx="3243" cy="1217"/>
            </a:xfrm>
            <a:prstGeom prst="rect">
              <a:avLst/>
            </a:prstGeom>
            <a:noFill/>
            <a:ln>
              <a:noFill/>
            </a:ln>
          </p:spPr>
          <p:txBody>
            <a:bodyPr wrap="square" lIns="91440" tIns="45720" rIns="91440" bIns="0" anchor="t" anchorCtr="0"/>
            <a:p>
              <a:pPr marR="0" algn="ctr" defTabSz="913765" fontAlgn="auto">
                <a:lnSpc>
                  <a:spcPct val="120000"/>
                </a:lnSpc>
                <a:spcBef>
                  <a:spcPts val="0"/>
                </a:spcBef>
                <a:spcAft>
                  <a:spcPts val="0"/>
                </a:spcAft>
                <a:buClrTx/>
                <a:buSzPct val="25000"/>
                <a:buFontTx/>
                <a:defRPr/>
              </a:pPr>
              <a:r>
                <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rPr>
                <a:t>组织协调</a:t>
              </a:r>
              <a:endParaRPr kumimoji="0" lang="zh-CN" altLang="en-US" sz="1600" kern="1200" cap="none" spc="300" normalizeH="0" noProof="0">
                <a:solidFill>
                  <a:srgbClr val="000000">
                    <a:lumMod val="75000"/>
                    <a:lumOff val="25000"/>
                  </a:srgb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37" name="椭圆 36"/>
            <p:cNvSpPr/>
            <p:nvPr>
              <p:custDataLst>
                <p:tags r:id="rId30"/>
              </p:custDataLst>
            </p:nvPr>
          </p:nvSpPr>
          <p:spPr bwMode="auto">
            <a:xfrm>
              <a:off x="10640" y="5037"/>
              <a:ext cx="850" cy="1007"/>
            </a:xfrm>
            <a:prstGeom prst="ellipse">
              <a:avLst/>
            </a:prstGeom>
            <a:noFill/>
            <a:ln w="19050">
              <a:solidFill>
                <a:sysClr val="window" lastClr="FFFFFF"/>
              </a:solidFill>
              <a:round/>
            </a:ln>
          </p:spPr>
          <p:txBody>
            <a:bodyPr wrap="square" lIns="91440" tIns="45720" rIns="91440" bIns="45720" anchor="ctr">
              <a:normAutofit fontScale="90000"/>
            </a:bodyPr>
            <a:p>
              <a:pPr algn="ctr" fontAlgn="base"/>
              <a:endParaRPr strike="noStrike" noProof="1">
                <a:solidFill>
                  <a:srgbClr val="000000">
                    <a:lumMod val="75000"/>
                    <a:lumOff val="25000"/>
                  </a:srgbClr>
                </a:solidFill>
                <a:latin typeface="微软雅黑" panose="020B0503020204020204" pitchFamily="34" charset="-122"/>
                <a:cs typeface="微软雅黑" panose="020B0503020204020204" pitchFamily="34" charset="-122"/>
              </a:endParaRPr>
            </a:p>
          </p:txBody>
        </p:sp>
        <p:sp>
          <p:nvSpPr>
            <p:cNvPr id="87065" name="任意多边形 37"/>
            <p:cNvSpPr/>
            <p:nvPr>
              <p:custDataLst>
                <p:tags r:id="rId31"/>
              </p:custDataLst>
            </p:nvPr>
          </p:nvSpPr>
          <p:spPr>
            <a:xfrm>
              <a:off x="10900" y="5322"/>
              <a:ext cx="392" cy="504"/>
            </a:xfrm>
            <a:custGeom>
              <a:avLst/>
              <a:gdLst/>
              <a:ahLst/>
              <a:cxnLst>
                <a:cxn ang="0">
                  <a:pos x="392" y="436"/>
                </a:cxn>
                <a:cxn ang="0">
                  <a:pos x="392" y="504"/>
                </a:cxn>
                <a:cxn ang="0">
                  <a:pos x="0" y="504"/>
                </a:cxn>
                <a:cxn ang="0">
                  <a:pos x="0" y="436"/>
                </a:cxn>
                <a:cxn ang="0">
                  <a:pos x="51" y="350"/>
                </a:cxn>
                <a:cxn ang="0">
                  <a:pos x="115" y="315"/>
                </a:cxn>
                <a:cxn ang="0">
                  <a:pos x="160" y="422"/>
                </a:cxn>
                <a:cxn ang="0">
                  <a:pos x="182" y="350"/>
                </a:cxn>
                <a:cxn ang="0">
                  <a:pos x="196" y="353"/>
                </a:cxn>
                <a:cxn ang="0">
                  <a:pos x="209" y="350"/>
                </a:cxn>
                <a:cxn ang="0">
                  <a:pos x="230" y="419"/>
                </a:cxn>
                <a:cxn ang="0">
                  <a:pos x="274" y="314"/>
                </a:cxn>
                <a:cxn ang="0">
                  <a:pos x="340" y="350"/>
                </a:cxn>
                <a:cxn ang="0">
                  <a:pos x="392" y="436"/>
                </a:cxn>
                <a:cxn ang="0">
                  <a:pos x="57" y="202"/>
                </a:cxn>
                <a:cxn ang="0">
                  <a:pos x="57" y="153"/>
                </a:cxn>
                <a:cxn ang="0">
                  <a:pos x="67" y="134"/>
                </a:cxn>
                <a:cxn ang="0">
                  <a:pos x="196" y="0"/>
                </a:cxn>
                <a:cxn ang="0">
                  <a:pos x="324" y="134"/>
                </a:cxn>
                <a:cxn ang="0">
                  <a:pos x="334" y="153"/>
                </a:cxn>
                <a:cxn ang="0">
                  <a:pos x="334" y="202"/>
                </a:cxn>
                <a:cxn ang="0">
                  <a:pos x="314" y="225"/>
                </a:cxn>
                <a:cxn ang="0">
                  <a:pos x="294" y="202"/>
                </a:cxn>
                <a:cxn ang="0">
                  <a:pos x="294" y="192"/>
                </a:cxn>
                <a:cxn ang="0">
                  <a:pos x="196" y="314"/>
                </a:cxn>
                <a:cxn ang="0">
                  <a:pos x="97" y="192"/>
                </a:cxn>
                <a:cxn ang="0">
                  <a:pos x="97" y="202"/>
                </a:cxn>
                <a:cxn ang="0">
                  <a:pos x="83" y="224"/>
                </a:cxn>
                <a:cxn ang="0">
                  <a:pos x="134" y="300"/>
                </a:cxn>
                <a:cxn ang="0">
                  <a:pos x="149" y="302"/>
                </a:cxn>
                <a:cxn ang="0">
                  <a:pos x="159" y="326"/>
                </a:cxn>
                <a:cxn ang="0">
                  <a:pos x="137" y="329"/>
                </a:cxn>
                <a:cxn ang="0">
                  <a:pos x="126" y="312"/>
                </a:cxn>
                <a:cxn ang="0">
                  <a:pos x="69" y="223"/>
                </a:cxn>
                <a:cxn ang="0">
                  <a:pos x="57" y="202"/>
                </a:cxn>
                <a:cxn ang="0">
                  <a:pos x="80" y="128"/>
                </a:cxn>
                <a:cxn ang="0">
                  <a:pos x="82" y="128"/>
                </a:cxn>
                <a:cxn ang="0">
                  <a:pos x="85" y="131"/>
                </a:cxn>
                <a:cxn ang="0">
                  <a:pos x="95" y="143"/>
                </a:cxn>
                <a:cxn ang="0">
                  <a:pos x="196" y="44"/>
                </a:cxn>
                <a:cxn ang="0">
                  <a:pos x="296" y="143"/>
                </a:cxn>
                <a:cxn ang="0">
                  <a:pos x="311" y="130"/>
                </a:cxn>
                <a:cxn ang="0">
                  <a:pos x="196" y="14"/>
                </a:cxn>
                <a:cxn ang="0">
                  <a:pos x="80" y="128"/>
                </a:cxn>
              </a:cxnLst>
              <a:pathLst>
                <a:path w="409" h="451">
                  <a:moveTo>
                    <a:pt x="409" y="391"/>
                  </a:moveTo>
                  <a:lnTo>
                    <a:pt x="409" y="451"/>
                  </a:lnTo>
                  <a:lnTo>
                    <a:pt x="0" y="451"/>
                  </a:lnTo>
                  <a:lnTo>
                    <a:pt x="0" y="391"/>
                  </a:lnTo>
                  <a:cubicBezTo>
                    <a:pt x="0" y="363"/>
                    <a:pt x="25" y="328"/>
                    <a:pt x="54" y="314"/>
                  </a:cubicBezTo>
                  <a:lnTo>
                    <a:pt x="121" y="282"/>
                  </a:lnTo>
                  <a:lnTo>
                    <a:pt x="167" y="378"/>
                  </a:lnTo>
                  <a:lnTo>
                    <a:pt x="190" y="314"/>
                  </a:lnTo>
                  <a:cubicBezTo>
                    <a:pt x="195" y="315"/>
                    <a:pt x="200" y="316"/>
                    <a:pt x="205" y="316"/>
                  </a:cubicBezTo>
                  <a:cubicBezTo>
                    <a:pt x="209" y="316"/>
                    <a:pt x="214" y="315"/>
                    <a:pt x="219" y="314"/>
                  </a:cubicBezTo>
                  <a:lnTo>
                    <a:pt x="241" y="375"/>
                  </a:lnTo>
                  <a:lnTo>
                    <a:pt x="286" y="281"/>
                  </a:lnTo>
                  <a:lnTo>
                    <a:pt x="355" y="314"/>
                  </a:lnTo>
                  <a:cubicBezTo>
                    <a:pt x="385" y="328"/>
                    <a:pt x="409" y="363"/>
                    <a:pt x="409" y="391"/>
                  </a:cubicBezTo>
                  <a:close/>
                  <a:moveTo>
                    <a:pt x="60" y="181"/>
                  </a:moveTo>
                  <a:lnTo>
                    <a:pt x="60" y="137"/>
                  </a:lnTo>
                  <a:cubicBezTo>
                    <a:pt x="60" y="130"/>
                    <a:pt x="64" y="124"/>
                    <a:pt x="70" y="120"/>
                  </a:cubicBezTo>
                  <a:cubicBezTo>
                    <a:pt x="78" y="53"/>
                    <a:pt x="135" y="0"/>
                    <a:pt x="205" y="0"/>
                  </a:cubicBezTo>
                  <a:cubicBezTo>
                    <a:pt x="274" y="0"/>
                    <a:pt x="331" y="53"/>
                    <a:pt x="339" y="120"/>
                  </a:cubicBezTo>
                  <a:cubicBezTo>
                    <a:pt x="345" y="124"/>
                    <a:pt x="349" y="130"/>
                    <a:pt x="349" y="137"/>
                  </a:cubicBezTo>
                  <a:lnTo>
                    <a:pt x="349" y="181"/>
                  </a:lnTo>
                  <a:cubicBezTo>
                    <a:pt x="349" y="192"/>
                    <a:pt x="339" y="202"/>
                    <a:pt x="328" y="202"/>
                  </a:cubicBezTo>
                  <a:cubicBezTo>
                    <a:pt x="316" y="202"/>
                    <a:pt x="307" y="192"/>
                    <a:pt x="307" y="181"/>
                  </a:cubicBezTo>
                  <a:lnTo>
                    <a:pt x="307" y="172"/>
                  </a:lnTo>
                  <a:cubicBezTo>
                    <a:pt x="296" y="228"/>
                    <a:pt x="254" y="281"/>
                    <a:pt x="205" y="281"/>
                  </a:cubicBezTo>
                  <a:cubicBezTo>
                    <a:pt x="155" y="281"/>
                    <a:pt x="113" y="228"/>
                    <a:pt x="102" y="172"/>
                  </a:cubicBezTo>
                  <a:lnTo>
                    <a:pt x="102" y="181"/>
                  </a:lnTo>
                  <a:cubicBezTo>
                    <a:pt x="102" y="190"/>
                    <a:pt x="96" y="198"/>
                    <a:pt x="87" y="201"/>
                  </a:cubicBezTo>
                  <a:cubicBezTo>
                    <a:pt x="96" y="229"/>
                    <a:pt x="114" y="253"/>
                    <a:pt x="140" y="269"/>
                  </a:cubicBezTo>
                  <a:cubicBezTo>
                    <a:pt x="144" y="268"/>
                    <a:pt x="150" y="268"/>
                    <a:pt x="156" y="271"/>
                  </a:cubicBezTo>
                  <a:cubicBezTo>
                    <a:pt x="165" y="276"/>
                    <a:pt x="170" y="285"/>
                    <a:pt x="166" y="292"/>
                  </a:cubicBezTo>
                  <a:cubicBezTo>
                    <a:pt x="163" y="298"/>
                    <a:pt x="153" y="300"/>
                    <a:pt x="143" y="295"/>
                  </a:cubicBezTo>
                  <a:cubicBezTo>
                    <a:pt x="137" y="292"/>
                    <a:pt x="132" y="286"/>
                    <a:pt x="132" y="280"/>
                  </a:cubicBezTo>
                  <a:cubicBezTo>
                    <a:pt x="103" y="261"/>
                    <a:pt x="82" y="233"/>
                    <a:pt x="73" y="200"/>
                  </a:cubicBezTo>
                  <a:cubicBezTo>
                    <a:pt x="66" y="197"/>
                    <a:pt x="60" y="190"/>
                    <a:pt x="60" y="181"/>
                  </a:cubicBezTo>
                  <a:close/>
                  <a:moveTo>
                    <a:pt x="84" y="115"/>
                  </a:moveTo>
                  <a:cubicBezTo>
                    <a:pt x="85" y="115"/>
                    <a:pt x="85" y="115"/>
                    <a:pt x="86" y="115"/>
                  </a:cubicBezTo>
                  <a:cubicBezTo>
                    <a:pt x="88" y="116"/>
                    <a:pt x="89" y="117"/>
                    <a:pt x="89" y="118"/>
                  </a:cubicBezTo>
                  <a:cubicBezTo>
                    <a:pt x="94" y="120"/>
                    <a:pt x="98" y="124"/>
                    <a:pt x="100" y="128"/>
                  </a:cubicBezTo>
                  <a:cubicBezTo>
                    <a:pt x="106" y="70"/>
                    <a:pt x="150" y="40"/>
                    <a:pt x="205" y="40"/>
                  </a:cubicBezTo>
                  <a:cubicBezTo>
                    <a:pt x="259" y="40"/>
                    <a:pt x="303" y="70"/>
                    <a:pt x="309" y="128"/>
                  </a:cubicBezTo>
                  <a:cubicBezTo>
                    <a:pt x="312" y="122"/>
                    <a:pt x="318" y="118"/>
                    <a:pt x="325" y="117"/>
                  </a:cubicBezTo>
                  <a:cubicBezTo>
                    <a:pt x="316" y="58"/>
                    <a:pt x="266" y="13"/>
                    <a:pt x="205" y="13"/>
                  </a:cubicBezTo>
                  <a:cubicBezTo>
                    <a:pt x="144" y="13"/>
                    <a:pt x="94" y="57"/>
                    <a:pt x="84" y="115"/>
                  </a:cubicBezTo>
                  <a:close/>
                </a:path>
              </a:pathLst>
            </a:custGeom>
            <a:solidFill>
              <a:srgbClr val="FFFFFF"/>
            </a:solidFill>
            <a:ln w="9525">
              <a:noFill/>
            </a:ln>
          </p:spPr>
          <p:txBody>
            <a:bodyPr/>
            <a:p>
              <a:endParaRPr lang="zh-CN" altLang="en-US"/>
            </a:p>
          </p:txBody>
        </p:sp>
      </p:grpSp>
    </p:spTree>
    <p:custDataLst>
      <p:tags r:id="rId32"/>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1000" fill="hold"/>
                                        <p:tgtEl>
                                          <p:spTgt spid="127"/>
                                        </p:tgtEl>
                                        <p:attrNameLst>
                                          <p:attrName>ppt_x</p:attrName>
                                        </p:attrNameLst>
                                      </p:cBhvr>
                                      <p:tavLst>
                                        <p:tav tm="0">
                                          <p:val>
                                            <p:strVal val="#ppt_x-.2"/>
                                          </p:val>
                                        </p:tav>
                                        <p:tav tm="100000">
                                          <p:val>
                                            <p:strVal val="#ppt_x"/>
                                          </p:val>
                                        </p:tav>
                                      </p:tavLst>
                                    </p:anim>
                                    <p:anim calcmode="lin" valueType="num">
                                      <p:cBhvr>
                                        <p:cTn id="8" dur="1000" fill="hold"/>
                                        <p:tgtEl>
                                          <p:spTgt spid="12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7"/>
                                        </p:tgtEl>
                                      </p:cBhvr>
                                    </p:animEffect>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p:tgtEl>
                                          <p:spTgt spid="4"/>
                                        </p:tgtEl>
                                        <p:attrNameLst>
                                          <p:attrName>ppt_x</p:attrName>
                                        </p:attrNameLst>
                                      </p:cBhvr>
                                      <p:tavLst>
                                        <p:tav tm="0">
                                          <p:val>
                                            <p:strVal val="#ppt_x-#ppt_w*1.125000"/>
                                          </p:val>
                                        </p:tav>
                                        <p:tav tm="100000">
                                          <p:val>
                                            <p:strVal val="#ppt_x"/>
                                          </p:val>
                                        </p:tav>
                                      </p:tavLst>
                                    </p:anim>
                                    <p:animEffect transition="in" filter="wipe(right)">
                                      <p:cBhvr>
                                        <p:cTn id="14" dur="500"/>
                                        <p:tgtEl>
                                          <p:spTgt spid="4"/>
                                        </p:tgtEl>
                                      </p:cBhvr>
                                    </p:animEffect>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p:tgtEl>
                                          <p:spTgt spid="26"/>
                                        </p:tgtEl>
                                        <p:attrNameLst>
                                          <p:attrName>ppt_x</p:attrName>
                                        </p:attrNameLst>
                                      </p:cBhvr>
                                      <p:tavLst>
                                        <p:tav tm="0">
                                          <p:val>
                                            <p:strVal val="#ppt_x-#ppt_w*1.125000"/>
                                          </p:val>
                                        </p:tav>
                                        <p:tav tm="100000">
                                          <p:val>
                                            <p:strVal val="#ppt_x"/>
                                          </p:val>
                                        </p:tav>
                                      </p:tavLst>
                                    </p:anim>
                                    <p:animEffect transition="in" filter="wipe(right)">
                                      <p:cBhvr>
                                        <p:cTn id="19" dur="500"/>
                                        <p:tgtEl>
                                          <p:spTgt spid="26"/>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p:tgtEl>
                                          <p:spTgt spid="33"/>
                                        </p:tgtEl>
                                        <p:attrNameLst>
                                          <p:attrName>ppt_x</p:attrName>
                                        </p:attrNameLst>
                                      </p:cBhvr>
                                      <p:tavLst>
                                        <p:tav tm="0">
                                          <p:val>
                                            <p:strVal val="#ppt_x-#ppt_w*1.125000"/>
                                          </p:val>
                                        </p:tav>
                                        <p:tav tm="100000">
                                          <p:val>
                                            <p:strVal val="#ppt_x"/>
                                          </p:val>
                                        </p:tav>
                                      </p:tavLst>
                                    </p:anim>
                                    <p:animEffect transition="in" filter="wipe(right)">
                                      <p:cBhvr>
                                        <p:cTn id="2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7" name="Title 6"/>
          <p:cNvSpPr txBox="1"/>
          <p:nvPr>
            <p:custDataLst>
              <p:tags r:id="rId1"/>
            </p:custDataLst>
          </p:nvPr>
        </p:nvSpPr>
        <p:spPr>
          <a:xfrm>
            <a:off x="1559560" y="1556068"/>
            <a:ext cx="9447213" cy="431800"/>
          </a:xfrm>
          <a:prstGeom prst="rect">
            <a:avLst/>
          </a:prstGeom>
          <a:noFill/>
          <a:ln w="3175">
            <a:noFill/>
            <a:prstDash val="dash"/>
          </a:ln>
          <a:extLst>
            <a:ext uri="{909E8E84-426E-40DD-AFC4-6F175D3DCCD1}">
              <a14:hiddenFill xmlns:a14="http://schemas.microsoft.com/office/drawing/2010/main">
                <a:solidFill>
                  <a:schemeClr val="bg2"/>
                </a:solidFill>
              </a14:hiddenFill>
            </a:ext>
          </a:extLst>
        </p:spPr>
        <p:txBody>
          <a:bodyPr wrap="square" lIns="72000" tIns="36195" rIns="72000" bIns="36195" anchor="t" anchorCtr="0">
            <a:sp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285750" lvl="0" indent="-285750" algn="just" fontAlgn="auto">
              <a:lnSpc>
                <a:spcPct val="130000"/>
              </a:lnSpc>
              <a:spcBef>
                <a:spcPts val="755"/>
              </a:spcBef>
              <a:spcAft>
                <a:spcPts val="0"/>
              </a:spcAft>
              <a:buClr>
                <a:srgbClr val="1F4E78"/>
              </a:buClr>
              <a:buSzPct val="120000"/>
              <a:buFont typeface="Wingdings" panose="05000000000000000000" charset="0"/>
              <a:buChar char="v"/>
            </a:pPr>
            <a:r>
              <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rPr>
              <a:t>3. 组织结构的形式</a:t>
            </a:r>
            <a:endParaRPr lang="zh-CN" altLang="en-US" sz="1800" b="1" spc="150">
              <a:ln w="3175">
                <a:noFill/>
                <a:prstDash val="dash"/>
              </a:ln>
              <a:solidFill>
                <a:srgbClr val="2F75B4"/>
              </a:solidFill>
              <a:uFillTx/>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nvGrpSpPr>
          <p:cNvPr id="124930" name="组合 28"/>
          <p:cNvGrpSpPr/>
          <p:nvPr/>
        </p:nvGrpSpPr>
        <p:grpSpPr>
          <a:xfrm>
            <a:off x="927100" y="341313"/>
            <a:ext cx="10360025" cy="523875"/>
            <a:chOff x="1459" y="538"/>
            <a:chExt cx="16315" cy="825"/>
          </a:xfrm>
        </p:grpSpPr>
        <p:cxnSp>
          <p:nvCxnSpPr>
            <p:cNvPr id="53" name="直接连接符 52"/>
            <p:cNvCxnSpPr/>
            <p:nvPr/>
          </p:nvCxnSpPr>
          <p:spPr>
            <a:xfrm>
              <a:off x="1459"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4656" y="886"/>
              <a:ext cx="311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文本框 31"/>
            <p:cNvSpPr txBox="1"/>
            <p:nvPr/>
          </p:nvSpPr>
          <p:spPr>
            <a:xfrm>
              <a:off x="5020" y="538"/>
              <a:ext cx="9232" cy="825"/>
            </a:xfrm>
            <a:prstGeom prst="rect">
              <a:avLst/>
            </a:prstGeom>
            <a:noFill/>
          </p:spPr>
          <p:txBody>
            <a:bodyPr wrap="none" anchor="ctr" anchorCtr="0">
              <a:noAutofit/>
              <a:scene3d>
                <a:camera prst="orthographicFront"/>
                <a:lightRig rig="threePt" dir="t"/>
              </a:scene3d>
              <a:sp3d contourW="12700"/>
            </a:bodyPr>
            <a:p>
              <a:pPr algn="ctr" fontAlgn="auto"/>
              <a:r>
                <a:rPr sz="2800" spc="30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理 论 知 识</a:t>
              </a:r>
              <a:endParaRPr lang="zh-CN" sz="2800" spc="300" noProof="1" dirty="0">
                <a:solidFill>
                  <a:schemeClr val="tx1">
                    <a:lumMod val="65000"/>
                    <a:lumOff val="3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grpSp>
      <p:grpSp>
        <p:nvGrpSpPr>
          <p:cNvPr id="102" name="组合 101"/>
          <p:cNvGrpSpPr/>
          <p:nvPr/>
        </p:nvGrpSpPr>
        <p:grpSpPr>
          <a:xfrm>
            <a:off x="2168525" y="2315210"/>
            <a:ext cx="1898650" cy="1950085"/>
            <a:chOff x="2329" y="3890"/>
            <a:chExt cx="2990" cy="3071"/>
          </a:xfrm>
        </p:grpSpPr>
        <p:cxnSp>
          <p:nvCxnSpPr>
            <p:cNvPr id="43" name="直接连接符 42"/>
            <p:cNvCxnSpPr>
              <a:stCxn id="44" idx="3"/>
            </p:cNvCxnSpPr>
            <p:nvPr>
              <p:custDataLst>
                <p:tags r:id="rId2"/>
              </p:custDataLst>
            </p:nvPr>
          </p:nvCxnSpPr>
          <p:spPr>
            <a:xfrm flipH="1">
              <a:off x="4734" y="5777"/>
              <a:ext cx="303" cy="475"/>
            </a:xfrm>
            <a:prstGeom prst="line">
              <a:avLst/>
            </a:prstGeom>
            <a:ln>
              <a:solidFill>
                <a:schemeClr val="accent1"/>
              </a:solidFill>
            </a:ln>
          </p:spPr>
          <p:style>
            <a:lnRef idx="1">
              <a:srgbClr val="1F74AD"/>
            </a:lnRef>
            <a:fillRef idx="0">
              <a:srgbClr val="1F74AD"/>
            </a:fillRef>
            <a:effectRef idx="0">
              <a:srgbClr val="1F74AD"/>
            </a:effectRef>
            <a:fontRef idx="minor">
              <a:srgbClr val="000000"/>
            </a:fontRef>
          </p:style>
        </p:cxnSp>
        <p:sp>
          <p:nvSpPr>
            <p:cNvPr id="44" name="任意多边形 43"/>
            <p:cNvSpPr/>
            <p:nvPr>
              <p:custDataLst>
                <p:tags r:id="rId3"/>
              </p:custDataLst>
            </p:nvPr>
          </p:nvSpPr>
          <p:spPr>
            <a:xfrm>
              <a:off x="232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FFCC00"/>
                </a:solidFill>
              </a:endParaRPr>
            </a:p>
          </p:txBody>
        </p:sp>
        <p:sp>
          <p:nvSpPr>
            <p:cNvPr id="45" name="矩形 44"/>
            <p:cNvSpPr/>
            <p:nvPr>
              <p:custDataLst>
                <p:tags r:id="rId4"/>
              </p:custDataLst>
            </p:nvPr>
          </p:nvSpPr>
          <p:spPr>
            <a:xfrm>
              <a:off x="2329" y="3890"/>
              <a:ext cx="2990" cy="120"/>
            </a:xfrm>
            <a:prstGeom prst="rect">
              <a:avLst/>
            </a:prstGeom>
            <a:solidFill>
              <a:schemeClr val="accent1"/>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46" name="椭圆 45"/>
            <p:cNvSpPr/>
            <p:nvPr>
              <p:custDataLst>
                <p:tags r:id="rId5"/>
              </p:custDataLst>
            </p:nvPr>
          </p:nvSpPr>
          <p:spPr>
            <a:xfrm>
              <a:off x="4304" y="6111"/>
              <a:ext cx="850" cy="850"/>
            </a:xfrm>
            <a:prstGeom prst="ellipse">
              <a:avLst/>
            </a:prstGeom>
            <a:solidFill>
              <a:schemeClr val="accent1"/>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1</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59" name="文本框 58"/>
            <p:cNvSpPr txBox="1"/>
            <p:nvPr>
              <p:custDataLst>
                <p:tags r:id="rId6"/>
              </p:custDataLst>
            </p:nvPr>
          </p:nvSpPr>
          <p:spPr>
            <a:xfrm>
              <a:off x="2412" y="4275"/>
              <a:ext cx="2830" cy="1366"/>
            </a:xfrm>
            <a:prstGeom prst="rect">
              <a:avLst/>
            </a:prstGeom>
            <a:noFill/>
          </p:spPr>
          <p:txBody>
            <a:bodyPr wrap="square" rtlCol="0" anchor="ctr" anchorCtr="0">
              <a:normAutofit/>
            </a:bodyPr>
            <a:p>
              <a:pPr algn="ctr">
                <a:lnSpc>
                  <a:spcPct val="120000"/>
                </a:lnSpc>
              </a:pPr>
              <a:r>
                <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（1）直线制组织</a:t>
              </a:r>
              <a:endPar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3" name="组合 102"/>
          <p:cNvGrpSpPr/>
          <p:nvPr/>
        </p:nvGrpSpPr>
        <p:grpSpPr>
          <a:xfrm>
            <a:off x="4605338" y="2315210"/>
            <a:ext cx="1898650" cy="1950085"/>
            <a:chOff x="6168" y="3890"/>
            <a:chExt cx="2990" cy="3071"/>
          </a:xfrm>
        </p:grpSpPr>
        <p:cxnSp>
          <p:nvCxnSpPr>
            <p:cNvPr id="47" name="直接连接符 46"/>
            <p:cNvCxnSpPr>
              <a:stCxn id="48" idx="3"/>
            </p:cNvCxnSpPr>
            <p:nvPr>
              <p:custDataLst>
                <p:tags r:id="rId7"/>
              </p:custDataLst>
            </p:nvPr>
          </p:nvCxnSpPr>
          <p:spPr>
            <a:xfrm flipH="1">
              <a:off x="8573" y="5777"/>
              <a:ext cx="303" cy="475"/>
            </a:xfrm>
            <a:prstGeom prst="line">
              <a:avLst/>
            </a:prstGeom>
            <a:ln>
              <a:solidFill>
                <a:schemeClr val="accent2">
                  <a:lumMod val="50000"/>
                </a:schemeClr>
              </a:solidFill>
            </a:ln>
          </p:spPr>
          <p:style>
            <a:lnRef idx="1">
              <a:srgbClr val="1F74AD"/>
            </a:lnRef>
            <a:fillRef idx="0">
              <a:srgbClr val="1F74AD"/>
            </a:fillRef>
            <a:effectRef idx="0">
              <a:srgbClr val="1F74AD"/>
            </a:effectRef>
            <a:fontRef idx="minor">
              <a:srgbClr val="000000"/>
            </a:fontRef>
          </p:style>
        </p:cxnSp>
        <p:sp>
          <p:nvSpPr>
            <p:cNvPr id="48" name="任意多边形 47"/>
            <p:cNvSpPr/>
            <p:nvPr>
              <p:custDataLst>
                <p:tags r:id="rId8"/>
              </p:custDataLst>
            </p:nvPr>
          </p:nvSpPr>
          <p:spPr>
            <a:xfrm>
              <a:off x="6168"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2">
                  <a:lumMod val="50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DECC00"/>
                </a:solidFill>
              </a:endParaRPr>
            </a:p>
          </p:txBody>
        </p:sp>
        <p:sp>
          <p:nvSpPr>
            <p:cNvPr id="49" name="矩形 48"/>
            <p:cNvSpPr/>
            <p:nvPr>
              <p:custDataLst>
                <p:tags r:id="rId9"/>
              </p:custDataLst>
            </p:nvPr>
          </p:nvSpPr>
          <p:spPr>
            <a:xfrm>
              <a:off x="6168" y="3890"/>
              <a:ext cx="2990" cy="120"/>
            </a:xfrm>
            <a:prstGeom prst="rect">
              <a:avLst/>
            </a:prstGeom>
            <a:solidFill>
              <a:schemeClr val="accent2">
                <a:lumMod val="50000"/>
              </a:schemeClr>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0" name="椭圆 49"/>
            <p:cNvSpPr/>
            <p:nvPr>
              <p:custDataLst>
                <p:tags r:id="rId10"/>
              </p:custDataLst>
            </p:nvPr>
          </p:nvSpPr>
          <p:spPr>
            <a:xfrm>
              <a:off x="8256" y="6111"/>
              <a:ext cx="850" cy="850"/>
            </a:xfrm>
            <a:prstGeom prst="ellipse">
              <a:avLst/>
            </a:prstGeom>
            <a:solidFill>
              <a:schemeClr val="accent2">
                <a:lumMod val="50000"/>
              </a:schemeClr>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2</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0" name="文本框 59"/>
            <p:cNvSpPr txBox="1"/>
            <p:nvPr>
              <p:custDataLst>
                <p:tags r:id="rId11"/>
              </p:custDataLst>
            </p:nvPr>
          </p:nvSpPr>
          <p:spPr>
            <a:xfrm>
              <a:off x="6326" y="4275"/>
              <a:ext cx="2662" cy="1366"/>
            </a:xfrm>
            <a:prstGeom prst="rect">
              <a:avLst/>
            </a:prstGeom>
            <a:noFill/>
          </p:spPr>
          <p:txBody>
            <a:bodyPr wrap="square" rtlCol="0" anchor="ctr" anchorCtr="0">
              <a:noAutofit/>
            </a:bodyPr>
            <a:p>
              <a:pPr algn="just">
                <a:lnSpc>
                  <a:spcPct val="120000"/>
                </a:lnSpc>
              </a:pPr>
              <a:r>
                <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rPr>
                <a:t>（2）职能制组织</a:t>
              </a:r>
              <a:endPar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sym typeface="+mn-ea"/>
              </a:endParaRPr>
            </a:p>
          </p:txBody>
        </p:sp>
      </p:grpSp>
      <p:grpSp>
        <p:nvGrpSpPr>
          <p:cNvPr id="104" name="组合 103"/>
          <p:cNvGrpSpPr/>
          <p:nvPr/>
        </p:nvGrpSpPr>
        <p:grpSpPr>
          <a:xfrm>
            <a:off x="7108825" y="2315210"/>
            <a:ext cx="1937385" cy="1950085"/>
            <a:chOff x="10109" y="3890"/>
            <a:chExt cx="3051" cy="3071"/>
          </a:xfrm>
        </p:grpSpPr>
        <p:cxnSp>
          <p:nvCxnSpPr>
            <p:cNvPr id="51" name="直接连接符 50"/>
            <p:cNvCxnSpPr>
              <a:stCxn id="52" idx="3"/>
            </p:cNvCxnSpPr>
            <p:nvPr>
              <p:custDataLst>
                <p:tags r:id="rId12"/>
              </p:custDataLst>
            </p:nvPr>
          </p:nvCxnSpPr>
          <p:spPr>
            <a:xfrm flipH="1">
              <a:off x="12514" y="5777"/>
              <a:ext cx="303" cy="4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52" name="任意多边形 51"/>
            <p:cNvSpPr/>
            <p:nvPr>
              <p:custDataLst>
                <p:tags r:id="rId13"/>
              </p:custDataLst>
            </p:nvPr>
          </p:nvSpPr>
          <p:spPr>
            <a:xfrm>
              <a:off x="10109" y="3944"/>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0BB0C"/>
                </a:solidFill>
              </a:endParaRPr>
            </a:p>
          </p:txBody>
        </p:sp>
        <p:sp>
          <p:nvSpPr>
            <p:cNvPr id="15" name="矩形 14"/>
            <p:cNvSpPr/>
            <p:nvPr>
              <p:custDataLst>
                <p:tags r:id="rId14"/>
              </p:custDataLst>
            </p:nvPr>
          </p:nvSpPr>
          <p:spPr>
            <a:xfrm>
              <a:off x="10109" y="3890"/>
              <a:ext cx="2990" cy="120"/>
            </a:xfrm>
            <a:prstGeom prst="rect">
              <a:avLst/>
            </a:prstGeom>
            <a:solidFill>
              <a:srgbClr val="0070C0"/>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54" name="椭圆 53"/>
            <p:cNvSpPr/>
            <p:nvPr>
              <p:custDataLst>
                <p:tags r:id="rId15"/>
              </p:custDataLst>
            </p:nvPr>
          </p:nvSpPr>
          <p:spPr>
            <a:xfrm>
              <a:off x="12310" y="6111"/>
              <a:ext cx="850" cy="850"/>
            </a:xfrm>
            <a:prstGeom prst="ellipse">
              <a:avLst/>
            </a:prstGeom>
            <a:solidFill>
              <a:srgbClr val="0070C0"/>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400" b="1" strike="noStrike" noProof="1" dirty="0">
                  <a:solidFill>
                    <a:sysClr val="window" lastClr="FFFFFF"/>
                  </a:solidFill>
                  <a:latin typeface="微软雅黑" panose="020B0503020204020204" pitchFamily="34" charset="-122"/>
                  <a:ea typeface="微软雅黑" panose="020B0503020204020204" pitchFamily="34" charset="-122"/>
                </a:rPr>
                <a:t>3</a:t>
              </a:r>
              <a:endParaRPr lang="en-US" altLang="zh-CN"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61" name="文本框 60"/>
            <p:cNvSpPr txBox="1"/>
            <p:nvPr>
              <p:custDataLst>
                <p:tags r:id="rId16"/>
              </p:custDataLst>
            </p:nvPr>
          </p:nvSpPr>
          <p:spPr>
            <a:xfrm>
              <a:off x="10192" y="4275"/>
              <a:ext cx="2830" cy="1366"/>
            </a:xfrm>
            <a:prstGeom prst="rect">
              <a:avLst/>
            </a:prstGeom>
            <a:noFill/>
          </p:spPr>
          <p:txBody>
            <a:bodyPr wrap="square" rtlCol="0" anchor="ctr" anchorCtr="0">
              <a:normAutofit/>
            </a:bodyPr>
            <a:p>
              <a:pPr algn="ctr">
                <a:lnSpc>
                  <a:spcPct val="120000"/>
                </a:lnSpc>
              </a:pPr>
              <a:r>
                <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（3）直线职能制组织</a:t>
              </a:r>
              <a:endPar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9" name="组合 108"/>
          <p:cNvGrpSpPr/>
          <p:nvPr/>
        </p:nvGrpSpPr>
        <p:grpSpPr>
          <a:xfrm>
            <a:off x="3960813" y="4156710"/>
            <a:ext cx="1898650" cy="1950085"/>
            <a:chOff x="5152" y="6789"/>
            <a:chExt cx="2990" cy="3071"/>
          </a:xfrm>
        </p:grpSpPr>
        <p:cxnSp>
          <p:nvCxnSpPr>
            <p:cNvPr id="63" name="直接连接符 62"/>
            <p:cNvCxnSpPr>
              <a:stCxn id="64" idx="3"/>
            </p:cNvCxnSpPr>
            <p:nvPr>
              <p:custDataLst>
                <p:tags r:id="rId17"/>
              </p:custDataLst>
            </p:nvPr>
          </p:nvCxnSpPr>
          <p:spPr>
            <a:xfrm flipH="1">
              <a:off x="7557" y="8676"/>
              <a:ext cx="303" cy="475"/>
            </a:xfrm>
            <a:prstGeom prst="line">
              <a:avLst/>
            </a:prstGeom>
            <a:ln>
              <a:solidFill>
                <a:schemeClr val="accent1">
                  <a:lumMod val="75000"/>
                </a:schemeClr>
              </a:solidFill>
            </a:ln>
          </p:spPr>
          <p:style>
            <a:lnRef idx="1">
              <a:srgbClr val="1F74AD"/>
            </a:lnRef>
            <a:fillRef idx="0">
              <a:srgbClr val="1F74AD"/>
            </a:fillRef>
            <a:effectRef idx="0">
              <a:srgbClr val="1F74AD"/>
            </a:effectRef>
            <a:fontRef idx="minor">
              <a:srgbClr val="000000"/>
            </a:fontRef>
          </p:style>
        </p:cxnSp>
        <p:sp>
          <p:nvSpPr>
            <p:cNvPr id="64" name="任意多边形 63"/>
            <p:cNvSpPr/>
            <p:nvPr>
              <p:custDataLst>
                <p:tags r:id="rId18"/>
              </p:custDataLst>
            </p:nvPr>
          </p:nvSpPr>
          <p:spPr>
            <a:xfrm>
              <a:off x="5152" y="6843"/>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1">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A0BB0C"/>
                </a:solidFill>
              </a:endParaRPr>
            </a:p>
          </p:txBody>
        </p:sp>
        <p:sp>
          <p:nvSpPr>
            <p:cNvPr id="16" name="矩形 15"/>
            <p:cNvSpPr/>
            <p:nvPr>
              <p:custDataLst>
                <p:tags r:id="rId19"/>
              </p:custDataLst>
            </p:nvPr>
          </p:nvSpPr>
          <p:spPr>
            <a:xfrm>
              <a:off x="5152" y="6789"/>
              <a:ext cx="2990" cy="120"/>
            </a:xfrm>
            <a:prstGeom prst="rect">
              <a:avLst/>
            </a:prstGeom>
            <a:solidFill>
              <a:srgbClr val="0070C0"/>
            </a:solidFill>
            <a:ln w="3175">
              <a:no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66" name="椭圆 65"/>
            <p:cNvSpPr/>
            <p:nvPr>
              <p:custDataLst>
                <p:tags r:id="rId20"/>
              </p:custDataLst>
            </p:nvPr>
          </p:nvSpPr>
          <p:spPr>
            <a:xfrm>
              <a:off x="7240" y="9010"/>
              <a:ext cx="850" cy="850"/>
            </a:xfrm>
            <a:prstGeom prst="ellipse">
              <a:avLst/>
            </a:prstGeom>
            <a:solidFill>
              <a:srgbClr val="0070C0"/>
            </a:solidFill>
            <a:ln>
              <a:no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sz="1400" b="1" strike="noStrike" noProof="1" dirty="0">
                  <a:solidFill>
                    <a:sysClr val="window" lastClr="FFFFFF"/>
                  </a:solidFill>
                  <a:latin typeface="微软雅黑" panose="020B0503020204020204" pitchFamily="34" charset="-122"/>
                  <a:ea typeface="微软雅黑" panose="020B0503020204020204" pitchFamily="34" charset="-122"/>
                </a:rPr>
                <a:t>4</a:t>
              </a:r>
              <a:endParaRPr lang="en-US" sz="14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71" name="文本框 70"/>
            <p:cNvSpPr txBox="1"/>
            <p:nvPr>
              <p:custDataLst>
                <p:tags r:id="rId21"/>
              </p:custDataLst>
            </p:nvPr>
          </p:nvSpPr>
          <p:spPr>
            <a:xfrm>
              <a:off x="5235" y="7174"/>
              <a:ext cx="2830" cy="1366"/>
            </a:xfrm>
            <a:prstGeom prst="rect">
              <a:avLst/>
            </a:prstGeom>
            <a:noFill/>
          </p:spPr>
          <p:txBody>
            <a:bodyPr wrap="square" rtlCol="0" anchor="ctr" anchorCtr="0">
              <a:normAutofit/>
            </a:bodyPr>
            <a:p>
              <a:pPr algn="ctr">
                <a:lnSpc>
                  <a:spcPct val="120000"/>
                </a:lnSpc>
              </a:pPr>
              <a:r>
                <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（4）事业部制</a:t>
              </a:r>
              <a:endPar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grpSp>
        <p:nvGrpSpPr>
          <p:cNvPr id="108" name="组合 107"/>
          <p:cNvGrpSpPr/>
          <p:nvPr/>
        </p:nvGrpSpPr>
        <p:grpSpPr>
          <a:xfrm>
            <a:off x="6462713" y="4177348"/>
            <a:ext cx="1937385" cy="1950085"/>
            <a:chOff x="9093" y="6823"/>
            <a:chExt cx="3051" cy="3071"/>
          </a:xfrm>
        </p:grpSpPr>
        <p:cxnSp>
          <p:nvCxnSpPr>
            <p:cNvPr id="67" name="直接连接符 66"/>
            <p:cNvCxnSpPr>
              <a:stCxn id="68" idx="3"/>
            </p:cNvCxnSpPr>
            <p:nvPr>
              <p:custDataLst>
                <p:tags r:id="rId22"/>
              </p:custDataLst>
            </p:nvPr>
          </p:nvCxnSpPr>
          <p:spPr>
            <a:xfrm flipH="1">
              <a:off x="11498" y="8710"/>
              <a:ext cx="303" cy="475"/>
            </a:xfrm>
            <a:prstGeom prst="line">
              <a:avLst/>
            </a:prstGeom>
            <a:ln>
              <a:solidFill>
                <a:schemeClr val="accent2">
                  <a:lumMod val="75000"/>
                </a:schemeClr>
              </a:solidFill>
            </a:ln>
          </p:spPr>
          <p:style>
            <a:lnRef idx="1">
              <a:srgbClr val="1F74AD"/>
            </a:lnRef>
            <a:fillRef idx="0">
              <a:srgbClr val="1F74AD"/>
            </a:fillRef>
            <a:effectRef idx="0">
              <a:srgbClr val="1F74AD"/>
            </a:effectRef>
            <a:fontRef idx="minor">
              <a:srgbClr val="000000"/>
            </a:fontRef>
          </p:style>
        </p:cxnSp>
        <p:sp>
          <p:nvSpPr>
            <p:cNvPr id="68" name="任意多边形 67"/>
            <p:cNvSpPr/>
            <p:nvPr>
              <p:custDataLst>
                <p:tags r:id="rId23"/>
              </p:custDataLst>
            </p:nvPr>
          </p:nvSpPr>
          <p:spPr>
            <a:xfrm>
              <a:off x="9093" y="6877"/>
              <a:ext cx="2990" cy="1986"/>
            </a:xfrm>
            <a:custGeom>
              <a:avLst/>
              <a:gdLst>
                <a:gd name="connsiteX0" fmla="*/ 0 w 1964266"/>
                <a:gd name="connsiteY0" fmla="*/ 0 h 1348243"/>
                <a:gd name="connsiteX1" fmla="*/ 1964266 w 1964266"/>
                <a:gd name="connsiteY1" fmla="*/ 0 h 1348243"/>
                <a:gd name="connsiteX2" fmla="*/ 1964266 w 1964266"/>
                <a:gd name="connsiteY2" fmla="*/ 1244600 h 1348243"/>
                <a:gd name="connsiteX3" fmla="*/ 1778846 w 1964266"/>
                <a:gd name="connsiteY3" fmla="*/ 1244600 h 1348243"/>
                <a:gd name="connsiteX4" fmla="*/ 1718733 w 1964266"/>
                <a:gd name="connsiteY4" fmla="*/ 1348243 h 1348243"/>
                <a:gd name="connsiteX5" fmla="*/ 1658620 w 1964266"/>
                <a:gd name="connsiteY5" fmla="*/ 1244600 h 1348243"/>
                <a:gd name="connsiteX6" fmla="*/ 0 w 1964266"/>
                <a:gd name="connsiteY6" fmla="*/ 1244600 h 134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4266" h="1348243">
                  <a:moveTo>
                    <a:pt x="0" y="0"/>
                  </a:moveTo>
                  <a:lnTo>
                    <a:pt x="1964266" y="0"/>
                  </a:lnTo>
                  <a:lnTo>
                    <a:pt x="1964266" y="1244600"/>
                  </a:lnTo>
                  <a:lnTo>
                    <a:pt x="1778846" y="1244600"/>
                  </a:lnTo>
                  <a:lnTo>
                    <a:pt x="1718733" y="1348243"/>
                  </a:lnTo>
                  <a:lnTo>
                    <a:pt x="1658620" y="1244600"/>
                  </a:lnTo>
                  <a:lnTo>
                    <a:pt x="0" y="1244600"/>
                  </a:lnTo>
                  <a:close/>
                </a:path>
              </a:pathLst>
            </a:custGeom>
            <a:solidFill>
              <a:sysClr val="window" lastClr="FFFFFF"/>
            </a:solidFill>
            <a:ln w="3175">
              <a:solidFill>
                <a:schemeClr val="accent2">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bIns="72000" rtlCol="0" anchor="ctr">
              <a:normAutofit/>
            </a:bodyPr>
            <a:p>
              <a:pPr algn="ctr" fontAlgn="base">
                <a:lnSpc>
                  <a:spcPct val="150000"/>
                </a:lnSpc>
              </a:pPr>
              <a:endParaRPr lang="zh-CN" altLang="en-US" strike="noStrike" noProof="1" dirty="0">
                <a:solidFill>
                  <a:srgbClr val="689626"/>
                </a:solidFill>
              </a:endParaRPr>
            </a:p>
          </p:txBody>
        </p:sp>
        <p:sp>
          <p:nvSpPr>
            <p:cNvPr id="69" name="矩形 68"/>
            <p:cNvSpPr/>
            <p:nvPr>
              <p:custDataLst>
                <p:tags r:id="rId24"/>
              </p:custDataLst>
            </p:nvPr>
          </p:nvSpPr>
          <p:spPr>
            <a:xfrm>
              <a:off x="9093" y="6823"/>
              <a:ext cx="2990" cy="120"/>
            </a:xfrm>
            <a:prstGeom prst="rect">
              <a:avLst/>
            </a:prstGeom>
            <a:solidFill>
              <a:schemeClr val="accent2">
                <a:lumMod val="75000"/>
              </a:schemeClr>
            </a:solidFill>
            <a:ln w="3175">
              <a:solidFill>
                <a:schemeClr val="accent2">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rtlCol="0" anchor="ctr">
              <a:normAutofit fontScale="25000" lnSpcReduction="20000"/>
            </a:bodyPr>
            <a:p>
              <a:pPr algn="ctr" fontAlgn="base"/>
              <a:endParaRPr lang="zh-CN" altLang="en-US" strike="noStrike" noProof="1"/>
            </a:p>
          </p:txBody>
        </p:sp>
        <p:sp>
          <p:nvSpPr>
            <p:cNvPr id="70" name="椭圆 69"/>
            <p:cNvSpPr/>
            <p:nvPr>
              <p:custDataLst>
                <p:tags r:id="rId25"/>
              </p:custDataLst>
            </p:nvPr>
          </p:nvSpPr>
          <p:spPr>
            <a:xfrm>
              <a:off x="11294" y="9044"/>
              <a:ext cx="850" cy="850"/>
            </a:xfrm>
            <a:prstGeom prst="ellipse">
              <a:avLst/>
            </a:prstGeom>
            <a:solidFill>
              <a:schemeClr val="accent2">
                <a:lumMod val="75000"/>
              </a:schemeClr>
            </a:solidFill>
            <a:ln>
              <a:solidFill>
                <a:schemeClr val="accent2">
                  <a:lumMod val="75000"/>
                </a:schemeClr>
              </a:solidFill>
            </a:ln>
          </p:spPr>
          <p:style>
            <a:lnRef idx="2">
              <a:srgbClr val="1F74AD">
                <a:shade val="50000"/>
              </a:srgbClr>
            </a:lnRef>
            <a:fillRef idx="1">
              <a:srgbClr val="1F74AD"/>
            </a:fillRef>
            <a:effectRef idx="0">
              <a:srgbClr val="1F74AD"/>
            </a:effectRef>
            <a:fontRef idx="minor">
              <a:sysClr val="window" lastClr="FFFFFF"/>
            </a:fontRef>
          </p:style>
          <p:txBody>
            <a:bodyPr tIns="107950" rtlCol="0" anchor="ctr"/>
            <a:p>
              <a:pPr algn="ctr" fontAlgn="base"/>
              <a:r>
                <a:rPr lang="en-US" altLang="zh-CN" sz="1200" b="1" strike="noStrike" noProof="1" dirty="0">
                  <a:solidFill>
                    <a:sysClr val="window" lastClr="FFFFFF"/>
                  </a:solidFill>
                  <a:latin typeface="微软雅黑" panose="020B0503020204020204" pitchFamily="34" charset="-122"/>
                  <a:ea typeface="微软雅黑" panose="020B0503020204020204" pitchFamily="34" charset="-122"/>
                </a:rPr>
                <a:t>5</a:t>
              </a:r>
              <a:endParaRPr lang="en-US" altLang="zh-CN" sz="1200" b="1" strike="noStrike" noProof="1" dirty="0">
                <a:solidFill>
                  <a:sysClr val="window" lastClr="FFFFFF"/>
                </a:solidFill>
                <a:latin typeface="微软雅黑" panose="020B0503020204020204" pitchFamily="34" charset="-122"/>
                <a:ea typeface="微软雅黑" panose="020B0503020204020204" pitchFamily="34" charset="-122"/>
              </a:endParaRPr>
            </a:p>
          </p:txBody>
        </p:sp>
        <p:sp>
          <p:nvSpPr>
            <p:cNvPr id="72" name="文本框 71"/>
            <p:cNvSpPr txBox="1"/>
            <p:nvPr>
              <p:custDataLst>
                <p:tags r:id="rId26"/>
              </p:custDataLst>
            </p:nvPr>
          </p:nvSpPr>
          <p:spPr>
            <a:xfrm>
              <a:off x="9176" y="7208"/>
              <a:ext cx="2830" cy="1366"/>
            </a:xfrm>
            <a:prstGeom prst="rect">
              <a:avLst/>
            </a:prstGeom>
            <a:noFill/>
            <a:ln>
              <a:noFill/>
            </a:ln>
          </p:spPr>
          <p:txBody>
            <a:bodyPr wrap="square" rtlCol="0" anchor="ctr" anchorCtr="0">
              <a:normAutofit/>
            </a:bodyPr>
            <a:p>
              <a:pPr algn="ctr">
                <a:lnSpc>
                  <a:spcPct val="120000"/>
                </a:lnSpc>
              </a:pPr>
              <a:r>
                <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rPr>
                <a:t>（5）矩阵制</a:t>
              </a:r>
              <a:endParaRPr lang="zh-CN" altLang="en-US" sz="1400" spc="150" noProof="1">
                <a:solidFill>
                  <a:schemeClr val="tx1">
                    <a:lumMod val="85000"/>
                    <a:lumOff val="15000"/>
                  </a:schemeClr>
                </a:solidFill>
                <a:latin typeface="微软雅黑" panose="020B0503020204020204" pitchFamily="34" charset="-122"/>
                <a:ea typeface="微软雅黑" panose="020B0503020204020204" pitchFamily="34" charset="-122"/>
                <a:cs typeface="+mn-cs"/>
              </a:endParaRPr>
            </a:p>
          </p:txBody>
        </p:sp>
      </p:grpSp>
    </p:spTree>
    <p:custDataLst>
      <p:tags r:id="rId27"/>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500"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anim calcmode="lin" valueType="num">
                                      <p:cBhvr>
                                        <p:cTn id="8" dur="500" fill="hold"/>
                                        <p:tgtEl>
                                          <p:spTgt spid="102"/>
                                        </p:tgtEl>
                                        <p:attrNameLst>
                                          <p:attrName>ppt_x</p:attrName>
                                        </p:attrNameLst>
                                      </p:cBhvr>
                                      <p:tavLst>
                                        <p:tav tm="0">
                                          <p:val>
                                            <p:strVal val="#ppt_x"/>
                                          </p:val>
                                        </p:tav>
                                        <p:tav tm="100000">
                                          <p:val>
                                            <p:strVal val="#ppt_x"/>
                                          </p:val>
                                        </p:tav>
                                      </p:tavLst>
                                    </p:anim>
                                    <p:anim calcmode="lin" valueType="num">
                                      <p:cBhvr>
                                        <p:cTn id="9" dur="500" fill="hold"/>
                                        <p:tgtEl>
                                          <p:spTgt spid="10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500" fill="hold">
                                          <p:stCondLst>
                                            <p:cond delay="0"/>
                                          </p:stCondLst>
                                        </p:cTn>
                                        <p:tgtEl>
                                          <p:spTgt spid="103"/>
                                        </p:tgtEl>
                                        <p:attrNameLst>
                                          <p:attrName>style.visibility</p:attrName>
                                        </p:attrNameLst>
                                      </p:cBhvr>
                                      <p:to>
                                        <p:strVal val="visible"/>
                                      </p:to>
                                    </p:set>
                                    <p:animEffect transition="in" filter="fade">
                                      <p:cBhvr>
                                        <p:cTn id="13" dur="500"/>
                                        <p:tgtEl>
                                          <p:spTgt spid="103"/>
                                        </p:tgtEl>
                                      </p:cBhvr>
                                    </p:animEffect>
                                    <p:anim calcmode="lin" valueType="num">
                                      <p:cBhvr>
                                        <p:cTn id="14" dur="500" fill="hold"/>
                                        <p:tgtEl>
                                          <p:spTgt spid="103"/>
                                        </p:tgtEl>
                                        <p:attrNameLst>
                                          <p:attrName>ppt_x</p:attrName>
                                        </p:attrNameLst>
                                      </p:cBhvr>
                                      <p:tavLst>
                                        <p:tav tm="0">
                                          <p:val>
                                            <p:strVal val="#ppt_x"/>
                                          </p:val>
                                        </p:tav>
                                        <p:tav tm="100000">
                                          <p:val>
                                            <p:strVal val="#ppt_x"/>
                                          </p:val>
                                        </p:tav>
                                      </p:tavLst>
                                    </p:anim>
                                    <p:anim calcmode="lin" valueType="num">
                                      <p:cBhvr>
                                        <p:cTn id="15" dur="500" fill="hold"/>
                                        <p:tgtEl>
                                          <p:spTgt spid="10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500" fill="hold">
                                          <p:stCondLst>
                                            <p:cond delay="0"/>
                                          </p:stCondLst>
                                        </p:cTn>
                                        <p:tgtEl>
                                          <p:spTgt spid="104"/>
                                        </p:tgtEl>
                                        <p:attrNameLst>
                                          <p:attrName>style.visibility</p:attrName>
                                        </p:attrNameLst>
                                      </p:cBhvr>
                                      <p:to>
                                        <p:strVal val="visible"/>
                                      </p:to>
                                    </p:set>
                                    <p:animEffect transition="in" filter="fade">
                                      <p:cBhvr>
                                        <p:cTn id="19" dur="500"/>
                                        <p:tgtEl>
                                          <p:spTgt spid="104"/>
                                        </p:tgtEl>
                                      </p:cBhvr>
                                    </p:animEffect>
                                    <p:anim calcmode="lin" valueType="num">
                                      <p:cBhvr>
                                        <p:cTn id="20" dur="500" fill="hold"/>
                                        <p:tgtEl>
                                          <p:spTgt spid="104"/>
                                        </p:tgtEl>
                                        <p:attrNameLst>
                                          <p:attrName>ppt_x</p:attrName>
                                        </p:attrNameLst>
                                      </p:cBhvr>
                                      <p:tavLst>
                                        <p:tav tm="0">
                                          <p:val>
                                            <p:strVal val="#ppt_x"/>
                                          </p:val>
                                        </p:tav>
                                        <p:tav tm="100000">
                                          <p:val>
                                            <p:strVal val="#ppt_x"/>
                                          </p:val>
                                        </p:tav>
                                      </p:tavLst>
                                    </p:anim>
                                    <p:anim calcmode="lin" valueType="num">
                                      <p:cBhvr>
                                        <p:cTn id="21" dur="500" fill="hold"/>
                                        <p:tgtEl>
                                          <p:spTgt spid="10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500" fill="hold">
                                          <p:stCondLst>
                                            <p:cond delay="0"/>
                                          </p:stCondLst>
                                        </p:cTn>
                                        <p:tgtEl>
                                          <p:spTgt spid="109"/>
                                        </p:tgtEl>
                                        <p:attrNameLst>
                                          <p:attrName>style.visibility</p:attrName>
                                        </p:attrNameLst>
                                      </p:cBhvr>
                                      <p:to>
                                        <p:strVal val="visible"/>
                                      </p:to>
                                    </p:set>
                                    <p:animEffect transition="in" filter="fade">
                                      <p:cBhvr>
                                        <p:cTn id="25" dur="500"/>
                                        <p:tgtEl>
                                          <p:spTgt spid="109"/>
                                        </p:tgtEl>
                                      </p:cBhvr>
                                    </p:animEffect>
                                    <p:anim calcmode="lin" valueType="num">
                                      <p:cBhvr>
                                        <p:cTn id="26" dur="500" fill="hold"/>
                                        <p:tgtEl>
                                          <p:spTgt spid="109"/>
                                        </p:tgtEl>
                                        <p:attrNameLst>
                                          <p:attrName>ppt_x</p:attrName>
                                        </p:attrNameLst>
                                      </p:cBhvr>
                                      <p:tavLst>
                                        <p:tav tm="0">
                                          <p:val>
                                            <p:strVal val="#ppt_x"/>
                                          </p:val>
                                        </p:tav>
                                        <p:tav tm="100000">
                                          <p:val>
                                            <p:strVal val="#ppt_x"/>
                                          </p:val>
                                        </p:tav>
                                      </p:tavLst>
                                    </p:anim>
                                    <p:anim calcmode="lin" valueType="num">
                                      <p:cBhvr>
                                        <p:cTn id="27" dur="500" fill="hold"/>
                                        <p:tgtEl>
                                          <p:spTgt spid="10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500" fill="hold">
                                          <p:stCondLst>
                                            <p:cond delay="0"/>
                                          </p:stCondLst>
                                        </p:cTn>
                                        <p:tgtEl>
                                          <p:spTgt spid="108"/>
                                        </p:tgtEl>
                                        <p:attrNameLst>
                                          <p:attrName>style.visibility</p:attrName>
                                        </p:attrNameLst>
                                      </p:cBhvr>
                                      <p:to>
                                        <p:strVal val="visible"/>
                                      </p:to>
                                    </p:set>
                                    <p:animEffect transition="in" filter="fade">
                                      <p:cBhvr>
                                        <p:cTn id="31" dur="500"/>
                                        <p:tgtEl>
                                          <p:spTgt spid="108"/>
                                        </p:tgtEl>
                                      </p:cBhvr>
                                    </p:animEffect>
                                    <p:anim calcmode="lin" valueType="num">
                                      <p:cBhvr>
                                        <p:cTn id="32" dur="500" fill="hold"/>
                                        <p:tgtEl>
                                          <p:spTgt spid="108"/>
                                        </p:tgtEl>
                                        <p:attrNameLst>
                                          <p:attrName>ppt_x</p:attrName>
                                        </p:attrNameLst>
                                      </p:cBhvr>
                                      <p:tavLst>
                                        <p:tav tm="0">
                                          <p:val>
                                            <p:strVal val="#ppt_x"/>
                                          </p:val>
                                        </p:tav>
                                        <p:tav tm="100000">
                                          <p:val>
                                            <p:strVal val="#ppt_x"/>
                                          </p:val>
                                        </p:tav>
                                      </p:tavLst>
                                    </p:anim>
                                    <p:anim calcmode="lin" valueType="num">
                                      <p:cBhvr>
                                        <p:cTn id="33"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181.xml><?xml version="1.0" encoding="utf-8"?>
<p:tagLst xmlns:p="http://schemas.openxmlformats.org/presentationml/2006/main">
  <p:tag name="KSO_WM_SLIDE_COLORSCHEME_VERSION" val="3.2"/>
  <p:tag name="KSO_WM_UNIT_COLOR_SCHEME_SHAPE_ID" val="4"/>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2.xml><?xml version="1.0" encoding="utf-8"?>
<p:tagLst xmlns:p="http://schemas.openxmlformats.org/presentationml/2006/main">
  <p:tag name="KSO_WM_UNIT_COLOR_SCHEME_SHAPE_ID" val="16"/>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3.xml><?xml version="1.0" encoding="utf-8"?>
<p:tagLst xmlns:p="http://schemas.openxmlformats.org/presentationml/2006/main">
  <p:tag name="KSO_WM_UNIT_COLOR_SCHEME_SHAPE_ID" val="17"/>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4.xml><?xml version="1.0" encoding="utf-8"?>
<p:tagLst xmlns:p="http://schemas.openxmlformats.org/presentationml/2006/main">
  <p:tag name="KSO_WM_UNIT_COLOR_SCHEME_SHAPE_ID" val="18"/>
  <p:tag name="KSO_WM_UNIT_COLOR_SCHEME_PARENT_PAGE" val="2_1"/>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5.xml><?xml version="1.0" encoding="utf-8"?>
<p:tagLst xmlns:p="http://schemas.openxmlformats.org/presentationml/2006/main">
  <p:tag name="KSO_WM_SLIDE_COLORSCHEME_VERSION" val="3.2"/>
  <p:tag name="KSO_WM_UNIT_COLOR_SCHEME_SHAPE_ID" val="7"/>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6.xml><?xml version="1.0" encoding="utf-8"?>
<p:tagLst xmlns:p="http://schemas.openxmlformats.org/presentationml/2006/main">
  <p:tag name="KSO_WM_UNIT_COLOR_SCHEME_SHAPE_ID" val="4"/>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7.xml><?xml version="1.0" encoding="utf-8"?>
<p:tagLst xmlns:p="http://schemas.openxmlformats.org/presentationml/2006/main">
  <p:tag name="KSO_WM_UNIT_COLOR_SCHEME_SHAPE_ID" val="5"/>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8.xml><?xml version="1.0" encoding="utf-8"?>
<p:tagLst xmlns:p="http://schemas.openxmlformats.org/presentationml/2006/main">
  <p:tag name="KSO_WM_UNIT_COLOR_SCHEME_SHAPE_ID" val="6"/>
  <p:tag name="KSO_WM_UNIT_COLOR_SCHEME_PARENT_PAGE" val="2_2"/>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9.xml><?xml version="1.0" encoding="utf-8"?>
<p:tagLst xmlns:p="http://schemas.openxmlformats.org/presentationml/2006/main">
  <p:tag name="KSO_WM_SLIDE_COLORSCHEME_VERSION" val="3.2"/>
  <p:tag name="KSO_WM_UNIT_COLOR_SCHEME_SHAPE_ID" val="7"/>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COLOR_SCHEME_SHAPE_ID" val="4"/>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1.xml><?xml version="1.0" encoding="utf-8"?>
<p:tagLst xmlns:p="http://schemas.openxmlformats.org/presentationml/2006/main">
  <p:tag name="KSO_WM_UNIT_COLOR_SCHEME_SHAPE_ID" val="5"/>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2.xml><?xml version="1.0" encoding="utf-8"?>
<p:tagLst xmlns:p="http://schemas.openxmlformats.org/presentationml/2006/main">
  <p:tag name="KSO_WM_UNIT_COLOR_SCHEME_SHAPE_ID" val="6"/>
  <p:tag name="KSO_WM_UNIT_COLOR_SCHEME_PARENT_PAGE" val="2_3"/>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3.xml><?xml version="1.0" encoding="utf-8"?>
<p:tagLst xmlns:p="http://schemas.openxmlformats.org/presentationml/2006/main">
  <p:tag name="KSO_WM_SLIDE_COLORSCHEME_VERSION" val="3.2"/>
  <p:tag name="KSO_WM_UNIT_COLOR_SCHEME_SHAPE_ID" val="8"/>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4.xml><?xml version="1.0" encoding="utf-8"?>
<p:tagLst xmlns:p="http://schemas.openxmlformats.org/presentationml/2006/main">
  <p:tag name="KSO_WM_UNIT_COLOR_SCHEME_SHAPE_ID" val="5"/>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5.xml><?xml version="1.0" encoding="utf-8"?>
<p:tagLst xmlns:p="http://schemas.openxmlformats.org/presentationml/2006/main">
  <p:tag name="KSO_WM_UNIT_COLOR_SCHEME_SHAPE_ID" val="6"/>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6.xml><?xml version="1.0" encoding="utf-8"?>
<p:tagLst xmlns:p="http://schemas.openxmlformats.org/presentationml/2006/main">
  <p:tag name="KSO_WM_UNIT_COLOR_SCHEME_SHAPE_ID" val="7"/>
  <p:tag name="KSO_WM_UNIT_COLOR_SCHEME_PARENT_PAGE" val="2_4"/>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7.xml><?xml version="1.0" encoding="utf-8"?>
<p:tagLst xmlns:p="http://schemas.openxmlformats.org/presentationml/2006/main">
  <p:tag name="KSO_WM_SLIDE_COLORSCHEME_VERSION" val="3.2"/>
  <p:tag name="KSO_WM_UNIT_COLOR_SCHEME_SHAPE_ID" val="10"/>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8.xml><?xml version="1.0" encoding="utf-8"?>
<p:tagLst xmlns:p="http://schemas.openxmlformats.org/presentationml/2006/main">
  <p:tag name="KSO_WM_UNIT_COLOR_SCHEME_SHAPE_ID" val="7"/>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199.xml><?xml version="1.0" encoding="utf-8"?>
<p:tagLst xmlns:p="http://schemas.openxmlformats.org/presentationml/2006/main">
  <p:tag name="KSO_WM_UNIT_COLOR_SCHEME_SHAPE_ID" val="8"/>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COLOR_SCHEME_SHAPE_ID" val="9"/>
  <p:tag name="KSO_WM_UNIT_COLOR_SCHEME_PARENT_PAGE" val="2_5"/>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01.xml><?xml version="1.0" encoding="utf-8"?>
<p:tagLst xmlns:p="http://schemas.openxmlformats.org/presentationml/2006/main">
  <p:tag name="KSO_WM_SLIDE_COLORSCHEME_VERSION" val="3.2"/>
  <p:tag name="KSO_WM_UNIT_COLOR_SCHEME_SHAPE_ID" val="6"/>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2.xml><?xml version="1.0" encoding="utf-8"?>
<p:tagLst xmlns:p="http://schemas.openxmlformats.org/presentationml/2006/main">
  <p:tag name="KSO_WM_UNIT_COLOR_SCHEME_SHAPE_ID" val="3"/>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3.xml><?xml version="1.0" encoding="utf-8"?>
<p:tagLst xmlns:p="http://schemas.openxmlformats.org/presentationml/2006/main">
  <p:tag name="KSO_WM_UNIT_COLOR_SCHEME_SHAPE_ID" val="4"/>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4.xml><?xml version="1.0" encoding="utf-8"?>
<p:tagLst xmlns:p="http://schemas.openxmlformats.org/presentationml/2006/main">
  <p:tag name="KSO_WM_UNIT_COLOR_SCHEME_SHAPE_ID" val="5"/>
  <p:tag name="KSO_WM_UNIT_COLOR_SCHEME_PARENT_PAGE" val="2_6"/>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05.xml><?xml version="1.0" encoding="utf-8"?>
<p:tagLst xmlns:p="http://schemas.openxmlformats.org/presentationml/2006/main">
  <p:tag name="KSO_WM_SLIDE_COLORSCHEME_VERSION" val="3.2"/>
  <p:tag name="KSO_WM_UNIT_COLOR_SCHEME_SHAPE_ID" val="5"/>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6.xml><?xml version="1.0" encoding="utf-8"?>
<p:tagLst xmlns:p="http://schemas.openxmlformats.org/presentationml/2006/main">
  <p:tag name="KSO_WM_UNIT_COLOR_SCHEME_SHAPE_ID" val="2"/>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7.xml><?xml version="1.0" encoding="utf-8"?>
<p:tagLst xmlns:p="http://schemas.openxmlformats.org/presentationml/2006/main">
  <p:tag name="KSO_WM_UNIT_COLOR_SCHEME_SHAPE_ID" val="3"/>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8.xml><?xml version="1.0" encoding="utf-8"?>
<p:tagLst xmlns:p="http://schemas.openxmlformats.org/presentationml/2006/main">
  <p:tag name="KSO_WM_UNIT_COLOR_SCHEME_SHAPE_ID" val="4"/>
  <p:tag name="KSO_WM_UNIT_COLOR_SCHEME_PARENT_PAGE" val="2_7"/>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09.xml><?xml version="1.0" encoding="utf-8"?>
<p:tagLst xmlns:p="http://schemas.openxmlformats.org/presentationml/2006/main">
  <p:tag name="KSO_WM_SLIDE_COLORSCHEME_VERSION" val="3.2"/>
  <p:tag name="KSO_WM_UNIT_COLOR_SCHEME_SHAPE_ID" val="8"/>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COLOR_SCHEME_SHAPE_ID" val="5"/>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1.xml><?xml version="1.0" encoding="utf-8"?>
<p:tagLst xmlns:p="http://schemas.openxmlformats.org/presentationml/2006/main">
  <p:tag name="KSO_WM_UNIT_COLOR_SCHEME_SHAPE_ID" val="6"/>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2.xml><?xml version="1.0" encoding="utf-8"?>
<p:tagLst xmlns:p="http://schemas.openxmlformats.org/presentationml/2006/main">
  <p:tag name="KSO_WM_UNIT_COLOR_SCHEME_SHAPE_ID" val="7"/>
  <p:tag name="KSO_WM_UNIT_COLOR_SCHEME_PARENT_PAGE" val="2_8"/>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3.xml><?xml version="1.0" encoding="utf-8"?>
<p:tagLst xmlns:p="http://schemas.openxmlformats.org/presentationml/2006/main">
  <p:tag name="KSO_WM_SLIDE_COLORSCHEME_VERSION" val="3.2"/>
  <p:tag name="KSO_WM_UNIT_COLOR_SCHEME_SHAPE_ID" val="7"/>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4.xml><?xml version="1.0" encoding="utf-8"?>
<p:tagLst xmlns:p="http://schemas.openxmlformats.org/presentationml/2006/main">
  <p:tag name="KSO_WM_UNIT_COLOR_SCHEME_SHAPE_ID" val="4"/>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5.xml><?xml version="1.0" encoding="utf-8"?>
<p:tagLst xmlns:p="http://schemas.openxmlformats.org/presentationml/2006/main">
  <p:tag name="KSO_WM_UNIT_COLOR_SCHEME_SHAPE_ID" val="5"/>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6.xml><?xml version="1.0" encoding="utf-8"?>
<p:tagLst xmlns:p="http://schemas.openxmlformats.org/presentationml/2006/main">
  <p:tag name="KSO_WM_UNIT_COLOR_SCHEME_SHAPE_ID" val="6"/>
  <p:tag name="KSO_WM_UNIT_COLOR_SCHEME_PARENT_PAGE" val="2_9"/>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17.xml><?xml version="1.0" encoding="utf-8"?>
<p:tagLst xmlns:p="http://schemas.openxmlformats.org/presentationml/2006/main">
  <p:tag name="KSO_WM_SLIDE_COLORSCHEME_VERSION" val="3.2"/>
  <p:tag name="KSO_WM_UNIT_COLOR_SCHEME_SHAPE_ID" val="2"/>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8.xml><?xml version="1.0" encoding="utf-8"?>
<p:tagLst xmlns:p="http://schemas.openxmlformats.org/presentationml/2006/main">
  <p:tag name="KSO_WM_UNIT_COLOR_SCHEME_SHAPE_ID" val="3"/>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9.xml><?xml version="1.0" encoding="utf-8"?>
<p:tagLst xmlns:p="http://schemas.openxmlformats.org/presentationml/2006/main">
  <p:tag name="KSO_WM_UNIT_COLOR_SCHEME_SHAPE_ID" val="4"/>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COLOR_SCHEME_SHAPE_ID" val="5"/>
  <p:tag name="KSO_WM_UNIT_COLOR_SCHEME_PARENT_PAGE" val="2_10"/>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1.xml><?xml version="1.0" encoding="utf-8"?>
<p:tagLst xmlns:p="http://schemas.openxmlformats.org/presentationml/2006/main">
  <p:tag name="KSO_WM_SLIDE_COLORSCHEME_VERSION" val="3.2"/>
  <p:tag name="KSO_WM_UNIT_COLOR_SCHEME_SHAPE_ID" val="6"/>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2.xml><?xml version="1.0" encoding="utf-8"?>
<p:tagLst xmlns:p="http://schemas.openxmlformats.org/presentationml/2006/main">
  <p:tag name="KSO_WM_UNIT_COLOR_SCHEME_SHAPE_ID" val="3"/>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3.xml><?xml version="1.0" encoding="utf-8"?>
<p:tagLst xmlns:p="http://schemas.openxmlformats.org/presentationml/2006/main">
  <p:tag name="KSO_WM_UNIT_COLOR_SCHEME_SHAPE_ID" val="4"/>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4.xml><?xml version="1.0" encoding="utf-8"?>
<p:tagLst xmlns:p="http://schemas.openxmlformats.org/presentationml/2006/main">
  <p:tag name="KSO_WM_UNIT_COLOR_SCHEME_SHAPE_ID" val="5"/>
  <p:tag name="KSO_WM_UNIT_COLOR_SCHEME_PARENT_PAGE" val="2_11"/>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225.xml><?xml version="1.0" encoding="utf-8"?>
<p:tagLst xmlns:p="http://schemas.openxmlformats.org/presentationml/2006/main">
  <p:tag name="KSO_WM_TAG_VERSION" val="1.0"/>
  <p:tag name="KSO_WM_BEAUTIFY_FLAG" val="#wm#"/>
  <p:tag name="KSO_WM_UNIT_COLOR_SCHEME_SHAPE_ID" val="2"/>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6.xml><?xml version="1.0" encoding="utf-8"?>
<p:tagLst xmlns:p="http://schemas.openxmlformats.org/presentationml/2006/main">
  <p:tag name="KSO_WM_TAG_VERSION" val="1.0"/>
  <p:tag name="KSO_WM_BEAUTIFY_FLAG" val="#wm#"/>
  <p:tag name="KSO_WM_UNIT_COLOR_SCHEME_SHAPE_ID" val="3"/>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EMPLATE_CATEGORY" val="diagram"/>
  <p:tag name="KSO_WM_TEMPLATE_INDEX" val="20194701"/>
</p:tagLst>
</file>

<file path=ppt/tags/tag227.xml><?xml version="1.0" encoding="utf-8"?>
<p:tagLst xmlns:p="http://schemas.openxmlformats.org/presentationml/2006/main">
  <p:tag name="KSO_WM_UNIT_COLOR_SCHEME_SHAPE_ID" val="4"/>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8.xml><?xml version="1.0" encoding="utf-8"?>
<p:tagLst xmlns:p="http://schemas.openxmlformats.org/presentationml/2006/main">
  <p:tag name="KSO_WM_UNIT_COLOR_SCHEME_SHAPE_ID" val="5"/>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9.xml><?xml version="1.0" encoding="utf-8"?>
<p:tagLst xmlns:p="http://schemas.openxmlformats.org/presentationml/2006/main">
  <p:tag name="KSO_WM_UNIT_COLOR_SCHEME_SHAPE_ID" val="6"/>
  <p:tag name="KSO_WM_UNIT_COLOR_SCHEME_PARENT_PAGE" val="1_1"/>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TAG_VERSION" val="1.0"/>
  <p:tag name="KSO_WM_BEAUTIFY_FLAG" val="#wm#"/>
  <p:tag name="KSO_WM_TEMPLATE_CATEGORY" val="diagram"/>
  <p:tag name="KSO_WM_TEMPLATE_INDEX" val="20194701"/>
  <p:tag name="KSO_WM_SLIDE_COLORSCHEME_VERSION" val="3.2"/>
  <p:tag name="KSO_WM_UNIT_COLOR_SCHEME_SHAPE_ID" val="7"/>
  <p:tag name="KSO_WM_UNIT_COLOR_SCHEME_PARENT_PAGE" val="1_1"/>
  <p:tag name="KSO_WM_TEMPLATE_SUBCATEGORY" val="0"/>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2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321.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9"/>
  <p:tag name="KSO_WM_UNIT_ISCONTENTSTITLE" val="0"/>
  <p:tag name="KSO_WM_UNIT_HIGHLIGHT" val="0"/>
  <p:tag name="KSO_WM_UNIT_COMPATIBLE" val="0"/>
  <p:tag name="KSO_WM_UNIT_ID" val="custom20176766_11*a*1"/>
  <p:tag name="KSO_WM_UNIT_PRESET_TEXT" val="点击此处添加小标题"/>
  <p:tag name="KSO_WM_UNIT_NOCLEAR" val="0"/>
  <p:tag name="KSO_WM_UNIT_DIAGRAM_ISNUMVISUAL" val="0"/>
  <p:tag name="KSO_WM_UNIT_DIAGRAM_ISREFERUNIT" val="0"/>
</p:tagLst>
</file>

<file path=ppt/tags/tag322.xml><?xml version="1.0" encoding="utf-8"?>
<p:tagLst xmlns:p="http://schemas.openxmlformats.org/presentationml/2006/main">
  <p:tag name="KSO_WM_TAG_VERSION" val="1.0"/>
  <p:tag name="KSO_WM_SLIDE_ITEM_CNT" val="0"/>
  <p:tag name="KSO_WM_SLIDE_LAYOUT" val="a_b"/>
  <p:tag name="KSO_WM_SLIDE_LAYOUT_CNT" val="1_1"/>
  <p:tag name="KSO_WM_SLIDE_TYPE" val="title"/>
  <p:tag name="KSO_WM_BEAUTIFY_FLAG" val="#wm#"/>
  <p:tag name="KSO_WM_COMBINE_RELATE_SLIDE_ID" val="background20176276_1"/>
  <p:tag name="KSO_WM_TEMPLATE_CATEGORY" val="custom"/>
  <p:tag name="KSO_WM_TEMPLATE_INDEX" val="20176766"/>
  <p:tag name="KSO_WM_SLIDE_ID" val="custom20176766_1"/>
  <p:tag name="KSO_WM_SLIDE_INDEX" val="1"/>
  <p:tag name="KSO_WM_TEMPLATE_SUBCATEGORY" val="0"/>
  <p:tag name="KSO_WM_TEMPLATE_THUMBS_INDEX" val="1、2、4、5、6、12、13、17、24、28、29"/>
  <p:tag name="KSO_WM_SLIDE_SUBTYPE" val="pureTxt"/>
  <p:tag name="KSO_WM_SLIDE_ANIMATION_ID" val="3126320"/>
  <p:tag name="KSO_WM_SLIDE_ANIMATION_TYPE" val="0_8_2"/>
  <p:tag name="KSO_WM_SLIDE_MODEL_TYPE" val="cover"/>
  <p:tag name="KSO_WM_SPECIAL_SOURCE" val="bdnull"/>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2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2_1"/>
  <p:tag name="KSO_WM_UNIT_TEXT_FILL_FORE_SCHEMECOLOR_INDEX" val="13"/>
  <p:tag name="KSO_WM_UNIT_TEXT_FILL_TYPE" val="1"/>
  <p:tag name="KSO_WM_UNIT_USESOURCEFORMAT_APPLY" val="1"/>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2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2_2"/>
  <p:tag name="KSO_WM_UNIT_FILL_FORE_SCHEMECOLOR_INDEX" val="6"/>
  <p:tag name="KSO_WM_UNIT_FILL_TYPE" val="1"/>
  <p:tag name="KSO_WM_UNIT_TEXT_FILL_FORE_SCHEMECOLOR_INDEX" val="14"/>
  <p:tag name="KSO_WM_UNIT_TEXT_FILL_TYPE" val="1"/>
  <p:tag name="KSO_WM_UNIT_USESOURCEFORMAT_APPLY" val="1"/>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a*1_1_1"/>
  <p:tag name="KSO_WM_TEMPLATE_CATEGORY" val="custom"/>
  <p:tag name="KSO_WM_TEMPLATE_INDEX" val="20202621"/>
  <p:tag name="KSO_WM_UNIT_LAYERLEVEL" val="1_1_1"/>
  <p:tag name="KSO_WM_TAG_VERSION" val="1.0"/>
  <p:tag name="KSO_WM_BEAUTIFY_FLAG" val="#wm#"/>
  <p:tag name="KSO_WM_UNIT_ISCONTENTSTITLE" val="0"/>
  <p:tag name="KSO_WM_UNIT_PRESET_TEXT" val="单击此处添加标题"/>
  <p:tag name="KSO_WM_UNIT_NOCLEAR" val="0"/>
  <p:tag name="KSO_WM_UNIT_VALUE" val="10"/>
  <p:tag name="KSO_WM_DIAGRAM_GROUP_CODE" val="l1-1"/>
  <p:tag name="KSO_WM_UNIT_TYPE" val="l_h_a"/>
  <p:tag name="KSO_WM_UNIT_INDEX" val="1_1_1"/>
  <p:tag name="KSO_WM_UNIT_TEXT_FILL_FORE_SCHEMECOLOR_INDEX" val="13"/>
  <p:tag name="KSO_WM_UNIT_TEXT_FILL_TYPE" val="1"/>
  <p:tag name="KSO_WM_UNIT_USESOURCEFORMAT_APPLY"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4"/>
  <p:tag name="KSO_WM_UNIT_LAYERLEVEL" val="1"/>
  <p:tag name="KSO_WM_TAG_VERSION" val="1.0"/>
  <p:tag name="KSO_WM_BEAUTIFY_FLAG" val="#wm#"/>
  <p:tag name="KSO_WM_UNIT_TYPE" val="i"/>
  <p:tag name="KSO_WM_UNIT_INDEX" val="4"/>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l_h_i*1_1_2"/>
  <p:tag name="KSO_WM_TEMPLATE_CATEGORY" val="custom"/>
  <p:tag name="KSO_WM_TEMPLATE_INDEX" val="20202621"/>
  <p:tag name="KSO_WM_UNIT_LAYERLEVEL" val="1_1_1"/>
  <p:tag name="KSO_WM_TAG_VERSION" val="1.0"/>
  <p:tag name="KSO_WM_BEAUTIFY_FLAG" val="#wm#"/>
  <p:tag name="KSO_WM_DIAGRAM_GROUP_CODE" val="l1-1"/>
  <p:tag name="KSO_WM_UNIT_TYPE" val="l_h_i"/>
  <p:tag name="KSO_WM_UNIT_INDEX" val="1_1_2"/>
  <p:tag name="KSO_WM_UNIT_FILL_FORE_SCHEMECOLOR_INDEX" val="5"/>
  <p:tag name="KSO_WM_UNIT_FILL_TYPE" val="1"/>
  <p:tag name="KSO_WM_UNIT_TEXT_FILL_FORE_SCHEMECOLOR_INDEX" val="14"/>
  <p:tag name="KSO_WM_UNIT_TEXT_FILL_TYPE" val="1"/>
  <p:tag name="KSO_WM_UNIT_USESOURCEFORMAT_APPLY" val="1"/>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2"/>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2"/>
  <p:tag name="KSO_WM_UNIT_FILL_FORE_SCHEMECOLOR_INDEX" val="5"/>
  <p:tag name="KSO_WM_UNIT_FILL_TYPE" val="1"/>
  <p:tag name="KSO_WM_UNIT_USESOURCEFORMAT_APPLY" val="1"/>
</p:tagLst>
</file>

<file path=ppt/tags/tag3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a*1"/>
  <p:tag name="KSO_WM_TEMPLATE_CATEGORY" val="custom"/>
  <p:tag name="KSO_WM_TEMPLATE_INDEX" val="20202621"/>
  <p:tag name="KSO_WM_UNIT_LAYERLEVEL" val="1"/>
  <p:tag name="KSO_WM_TAG_VERSION" val="1.0"/>
  <p:tag name="KSO_WM_BEAUTIFY_FLAG" val="#wm#"/>
  <p:tag name="KSO_WM_UNIT_ISCONTENTSTITLE" val="1"/>
  <p:tag name="KSO_WM_UNIT_PRESET_TEXT" val="目录"/>
  <p:tag name="KSO_WM_UNIT_NOCLEAR" val="0"/>
  <p:tag name="KSO_WM_UNIT_VALUE" val="2"/>
  <p:tag name="KSO_WM_DIAGRAM_GROUP_CODE" val="l1-1"/>
  <p:tag name="KSO_WM_UNIT_TYPE" val="a"/>
  <p:tag name="KSO_WM_UNIT_INDEX" val="1"/>
  <p:tag name="KSO_WM_UNIT_TEXT_FILL_FORE_SCHEMECOLOR_INDEX" val="10"/>
  <p:tag name="KSO_WM_UNIT_TEXT_FILL_TYPE" val="1"/>
  <p:tag name="KSO_WM_UNIT_USESOURCEFORMAT_APPLY" val="1"/>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621_4*i*3"/>
  <p:tag name="KSO_WM_TEMPLATE_CATEGORY" val="custom"/>
  <p:tag name="KSO_WM_TEMPLATE_INDEX" val="20202621"/>
  <p:tag name="KSO_WM_UNIT_LAYERLEVEL" val="1"/>
  <p:tag name="KSO_WM_TAG_VERSION" val="1.0"/>
  <p:tag name="KSO_WM_BEAUTIFY_FLAG" val="#wm#"/>
  <p:tag name="KSO_WM_DIAGRAM_GROUP_CODE" val="l1-1"/>
  <p:tag name="KSO_WM_UNIT_TYPE" val="i"/>
  <p:tag name="KSO_WM_UNIT_INDEX" val="3"/>
  <p:tag name="KSO_WM_UNIT_LINE_FORE_SCHEMECOLOR_INDEX" val="5"/>
  <p:tag name="KSO_WM_UNIT_LINE_FILL_TYPE" val="2"/>
  <p:tag name="KSO_WM_UNIT_USESOURCEFORMAT_APPLY" val="1"/>
</p:tagLst>
</file>

<file path=ppt/tags/tag334.xml><?xml version="1.0" encoding="utf-8"?>
<p:tagLst xmlns:p="http://schemas.openxmlformats.org/presentationml/2006/main">
  <p:tag name="KSO_WM_TAG_VERSION" val="1.0"/>
  <p:tag name="KSO_WM_SLIDE_ITEM_CNT" val="4"/>
  <p:tag name="KSO_WM_SLIDE_LAYOUT" val="a_l"/>
  <p:tag name="KSO_WM_SLIDE_LAYOUT_CNT" val="1_1"/>
  <p:tag name="KSO_WM_SLIDE_TYPE" val="contents"/>
  <p:tag name="KSO_WM_BEAUTIFY_FLAG" val="#wm#"/>
  <p:tag name="KSO_WM_COMBINE_RELATE_SLIDE_ID" val="diagram20170795_4"/>
  <p:tag name="KSO_WM_TEMPLATE_CATEGORY" val="custom"/>
  <p:tag name="KSO_WM_TEMPLATE_INDEX" val="20176766"/>
  <p:tag name="KSO_WM_SLIDE_ID" val="custom20176766_8"/>
  <p:tag name="KSO_WM_SLIDE_INDEX" val="8"/>
  <p:tag name="KSO_WM_DIAGRAM_GROUP_CODE" val="l1-1"/>
  <p:tag name="KSO_WM_TEMPLATE_SUBCATEGORY" val="0"/>
  <p:tag name="KSO_WM_SLIDE_SUBTYPE" val="diag"/>
  <p:tag name="KSO_WM_SLIDE_DIAGTYPE" val="l"/>
  <p:tag name="KSO_WM_SPECIAL_SOURCE" val="bdnull"/>
</p:tagLst>
</file>

<file path=ppt/tags/tag335.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338.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339.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5"/>
  <p:tag name="KSO_WM_UNIT_LAYERLEVEL" val="1"/>
  <p:tag name="KSO_WM_TAG_VERSION" val="1.0"/>
  <p:tag name="KSO_WM_BEAUTIFY_FLAG" val="#wm#"/>
  <p:tag name="KSO_WM_UNIT_TYPE" val="i"/>
  <p:tag name="KSO_WM_UNIT_INDEX" val="5"/>
</p:tagLst>
</file>

<file path=ppt/tags/tag340.xml><?xml version="1.0" encoding="utf-8"?>
<p:tagLst xmlns:p="http://schemas.openxmlformats.org/presentationml/2006/main">
  <p:tag name="KSO_WM_UNIT_TEXT_PART_ID_V2" val="a-2-2"/>
  <p:tag name="KSO_WM_UNIT_ISCONTENTSTITLE" val="0"/>
  <p:tag name="KSO_WM_UNIT_PRESET_TEXT" val="单击此处&#13;添加大标题内容"/>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194701_1*a*1"/>
  <p:tag name="KSO_WM_TEMPLATE_CATEGORY" val="diagram"/>
  <p:tag name="KSO_WM_TEMPLATE_INDEX" val="20194701"/>
  <p:tag name="KSO_WM_UNIT_LAYERLEVEL" val="1"/>
  <p:tag name="KSO_WM_TAG_VERSION" val="1.0"/>
  <p:tag name="KSO_WM_BEAUTIFY_FLAG" val="#wm#"/>
  <p:tag name="KSO_WM_UNIT_COLOR_SCHEME_SHAPE_ID" val="3"/>
  <p:tag name="KSO_WM_UNIT_COLOR_SCHEME_PARENT_PAGE" val="0_1"/>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343.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344.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345.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348.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349.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BEAUTIFY_FLAG" val="#wm#"/>
  <p:tag name="KSO_WM_UNIT_TYPE" val="i"/>
  <p:tag name="KSO_WM_UNIT_INDEX" val="1"/>
</p:tagLst>
</file>

<file path=ppt/tags/tag350.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35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35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35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35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35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35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35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35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35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2"/>
  <p:tag name="KSO_WM_UNIT_LAYERLEVEL" val="1"/>
  <p:tag name="KSO_WM_TAG_VERSION" val="1.0"/>
  <p:tag name="KSO_WM_BEAUTIFY_FLAG" val="#wm#"/>
  <p:tag name="KSO_WM_UNIT_TYPE" val="i"/>
  <p:tag name="KSO_WM_UNIT_INDEX" val="2"/>
</p:tagLst>
</file>

<file path=ppt/tags/tag360.xml><?xml version="1.0" encoding="utf-8"?>
<p:tagLst xmlns:p="http://schemas.openxmlformats.org/presentationml/2006/main">
  <p:tag name="REFSHAPE" val="159930420"/>
</p:tagLst>
</file>

<file path=ppt/tags/tag361.xml><?xml version="1.0" encoding="utf-8"?>
<p:tagLst xmlns:p="http://schemas.openxmlformats.org/presentationml/2006/main">
  <p:tag name="REFSHAPE" val="159934500"/>
</p:tagLst>
</file>

<file path=ppt/tags/tag362.xml><?xml version="1.0" encoding="utf-8"?>
<p:tagLst xmlns:p="http://schemas.openxmlformats.org/presentationml/2006/main">
  <p:tag name="REFSHAPE" val="159933276"/>
</p:tagLst>
</file>

<file path=ppt/tags/tag363.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36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36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36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36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36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36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i*3"/>
  <p:tag name="KSO_WM_UNIT_LAYERLEVEL" val="1"/>
  <p:tag name="KSO_WM_TAG_VERSION" val="1.0"/>
  <p:tag name="KSO_WM_BEAUTIFY_FLAG" val="#wm#"/>
  <p:tag name="KSO_WM_UNIT_TYPE" val="i"/>
  <p:tag name="KSO_WM_UNIT_INDEX" val="3"/>
</p:tagLst>
</file>

<file path=ppt/tags/tag37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37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37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37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37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375.xml><?xml version="1.0" encoding="utf-8"?>
<p:tagLst xmlns:p="http://schemas.openxmlformats.org/presentationml/2006/main">
  <p:tag name="REFSHAPE" val="159930420"/>
</p:tagLst>
</file>

<file path=ppt/tags/tag376.xml><?xml version="1.0" encoding="utf-8"?>
<p:tagLst xmlns:p="http://schemas.openxmlformats.org/presentationml/2006/main">
  <p:tag name="REFSHAPE" val="159934500"/>
</p:tagLst>
</file>

<file path=ppt/tags/tag377.xml><?xml version="1.0" encoding="utf-8"?>
<p:tagLst xmlns:p="http://schemas.openxmlformats.org/presentationml/2006/main">
  <p:tag name="REFSHAPE" val="159933276"/>
</p:tagLst>
</file>

<file path=ppt/tags/tag378.xml><?xml version="1.0" encoding="utf-8"?>
<p:tagLst xmlns:p="http://schemas.openxmlformats.org/presentationml/2006/main">
  <p:tag name="KSO_WM_UNIT_COLOR_SCHEME_SHAPE_ID" val="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191985_3*m_h_i*1_1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379.xml><?xml version="1.0" encoding="utf-8"?>
<p:tagLst xmlns:p="http://schemas.openxmlformats.org/presentationml/2006/main">
  <p:tag name="KSO_WM_UNIT_COLOR_SCHEME_SHAPE_ID" val="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191985_3*m_h_i*1_1_2"/>
  <p:tag name="KSO_WM_TEMPLATE_CATEGORY" val="diagram"/>
  <p:tag name="KSO_WM_TEMPLATE_INDEX" val="2019198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0.xml><?xml version="1.0" encoding="utf-8"?>
<p:tagLst xmlns:p="http://schemas.openxmlformats.org/presentationml/2006/main">
  <p:tag name="KSO_WM_UNIT_COLOR_SCHEME_SHAPE_ID" val="29"/>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191985_3*m_h_a*1_1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1"/>
</p:tagLst>
</file>

<file path=ppt/tags/tag381.xml><?xml version="1.0" encoding="utf-8"?>
<p:tagLst xmlns:p="http://schemas.openxmlformats.org/presentationml/2006/main">
  <p:tag name="KSO_WM_UNIT_COLOR_SCHEME_SHAPE_ID" val="46"/>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1985_3*m_h_i*1_1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1"/>
</p:tagLst>
</file>

<file path=ppt/tags/tag382.xml><?xml version="1.0" encoding="utf-8"?>
<p:tagLst xmlns:p="http://schemas.openxmlformats.org/presentationml/2006/main">
  <p:tag name="KSO_WM_UNIT_COLOR_SCHEME_SHAPE_ID" val="4"/>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191985_3*m_h_i*1_1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383.xml><?xml version="1.0" encoding="utf-8"?>
<p:tagLst xmlns:p="http://schemas.openxmlformats.org/presentationml/2006/main">
  <p:tag name="KSO_WM_UNIT_COLOR_SCHEME_SHAPE_ID" val="5"/>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191985_3*m_h_i*1_1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384.xml><?xml version="1.0" encoding="utf-8"?>
<p:tagLst xmlns:p="http://schemas.openxmlformats.org/presentationml/2006/main">
  <p:tag name="KSO_WM_UNIT_COLOR_SCHEME_SHAPE_ID" val="46"/>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191985_3*m_h_i*1_1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1"/>
</p:tagLst>
</file>

<file path=ppt/tags/tag385.xml><?xml version="1.0" encoding="utf-8"?>
<p:tagLst xmlns:p="http://schemas.openxmlformats.org/presentationml/2006/main">
  <p:tag name="KSO_WM_UNIT_COLOR_SCHEME_SHAPE_ID" val="7"/>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191985_3*m_h_i*1_2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386.xml><?xml version="1.0" encoding="utf-8"?>
<p:tagLst xmlns:p="http://schemas.openxmlformats.org/presentationml/2006/main">
  <p:tag name="KSO_WM_UNIT_COLOR_SCHEME_SHAPE_ID" val="6"/>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191985_3*m_h_i*1_2_2"/>
  <p:tag name="KSO_WM_TEMPLATE_CATEGORY" val="diagram"/>
  <p:tag name="KSO_WM_TEMPLATE_INDEX" val="2019198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1"/>
</p:tagLst>
</file>

<file path=ppt/tags/tag387.xml><?xml version="1.0" encoding="utf-8"?>
<p:tagLst xmlns:p="http://schemas.openxmlformats.org/presentationml/2006/main">
  <p:tag name="KSO_WM_UNIT_COLOR_SCHEME_SHAPE_ID" val="32"/>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191985_3*m_h_a*1_2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1"/>
</p:tagLst>
</file>

<file path=ppt/tags/tag388.xml><?xml version="1.0" encoding="utf-8"?>
<p:tagLst xmlns:p="http://schemas.openxmlformats.org/presentationml/2006/main">
  <p:tag name="KSO_WM_UNIT_COLOR_SCHEME_SHAPE_ID" val="47"/>
  <p:tag name="KSO_WM_UNIT_COLOR_SCHEME_PARENT_PAGE" val="0_3"/>
  <p:tag name="KSO_WM_UNIT_DECOLORIZATION" val="1"/>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191985_3*m_h_i*1_2_3"/>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USESOURCEFORMAT_APPLY" val="1"/>
  <p:tag name="KSO_WM_UNIT_DIAGRAM_SCHEMECOLOR_ID" val="1"/>
</p:tagLst>
</file>

<file path=ppt/tags/tag389.xml><?xml version="1.0" encoding="utf-8"?>
<p:tagLst xmlns:p="http://schemas.openxmlformats.org/presentationml/2006/main">
  <p:tag name="KSO_WM_UNIT_COLOR_SCHEME_SHAPE_ID" val="8"/>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191985_3*m_h_i*1_2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0.xml><?xml version="1.0" encoding="utf-8"?>
<p:tagLst xmlns:p="http://schemas.openxmlformats.org/presentationml/2006/main">
  <p:tag name="KSO_WM_UNIT_COLOR_SCHEME_SHAPE_ID" val="9"/>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191985_3*m_h_i*1_2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391.xml><?xml version="1.0" encoding="utf-8"?>
<p:tagLst xmlns:p="http://schemas.openxmlformats.org/presentationml/2006/main">
  <p:tag name="KSO_WM_UNIT_COLOR_SCHEME_SHAPE_ID" val="11"/>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191985_3*m_h_i*1_3_1"/>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392.xml><?xml version="1.0" encoding="utf-8"?>
<p:tagLst xmlns:p="http://schemas.openxmlformats.org/presentationml/2006/main">
  <p:tag name="KSO_WM_UNIT_COLOR_SCHEME_SHAPE_ID" val="10"/>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191985_3*m_h_i*1_3_2"/>
  <p:tag name="KSO_WM_TEMPLATE_CATEGORY" val="diagram"/>
  <p:tag name="KSO_WM_TEMPLATE_INDEX" val="20191985"/>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1"/>
</p:tagLst>
</file>

<file path=ppt/tags/tag393.xml><?xml version="1.0" encoding="utf-8"?>
<p:tagLst xmlns:p="http://schemas.openxmlformats.org/presentationml/2006/main">
  <p:tag name="KSO_WM_UNIT_COLOR_SCHEME_SHAPE_ID" val="35"/>
  <p:tag name="KSO_WM_UNIT_COLOR_SCHEME_PARENT_PAGE" val="0_3"/>
  <p:tag name="KSO_WM_UNIT_ISCONTENTSTITLE" val="0"/>
  <p:tag name="KSO_WM_UNIT_PRESET_TEXT" val="添加标题"/>
  <p:tag name="KSO_WM_UNIT_NOCLEAR" val="0"/>
  <p:tag name="KSO_WM_UNIT_VALUE" val="9"/>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191985_3*m_h_a*1_3_1"/>
  <p:tag name="KSO_WM_TEMPLATE_CATEGORY" val="diagram"/>
  <p:tag name="KSO_WM_TEMPLATE_INDEX" val="20191985"/>
  <p:tag name="KSO_WM_UNIT_LAYERLEVEL" val="1_1_1"/>
  <p:tag name="KSO_WM_TAG_VERSION" val="1.0"/>
  <p:tag name="KSO_WM_BEAUTIFY_FLAG" val="#wm#"/>
  <p:tag name="KSO_WM_UNIT_TEXT_FILL_FORE_SCHEMECOLOR_INDEX" val="13"/>
  <p:tag name="KSO_WM_UNIT_TEXT_FILL_TYPE" val="1"/>
  <p:tag name="KSO_WM_UNIT_USESOURCEFORMAT_APPLY" val="1"/>
  <p:tag name="KSO_WM_UNIT_DIAGRAM_SCHEMECOLOR_ID" val="1"/>
</p:tagLst>
</file>

<file path=ppt/tags/tag394.xml><?xml version="1.0" encoding="utf-8"?>
<p:tagLst xmlns:p="http://schemas.openxmlformats.org/presentationml/2006/main">
  <p:tag name="KSO_WM_UNIT_COLOR_SCHEME_SHAPE_ID" val="12"/>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191985_3*m_h_i*1_3_4"/>
  <p:tag name="KSO_WM_TEMPLATE_CATEGORY" val="diagram"/>
  <p:tag name="KSO_WM_TEMPLATE_INDEX" val="20191985"/>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395.xml><?xml version="1.0" encoding="utf-8"?>
<p:tagLst xmlns:p="http://schemas.openxmlformats.org/presentationml/2006/main">
  <p:tag name="KSO_WM_UNIT_COLOR_SCHEME_SHAPE_ID" val="13"/>
  <p:tag name="KSO_WM_UNIT_COLOR_SCHEME_PARENT_PAGE" val="0_3"/>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191985_3*m_h_i*1_3_5"/>
  <p:tag name="KSO_WM_TEMPLATE_CATEGORY" val="diagram"/>
  <p:tag name="KSO_WM_TEMPLATE_INDEX" val="20191985"/>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39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39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39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LINE_FORE_SCHEMECOLOR_INDEX" val="5"/>
  <p:tag name="KSO_WM_UNIT_LINE_FILL_TYPE" val="2"/>
  <p:tag name="KSO_WM_UNIT_USESOURCEFORMAT_APPLY" val="1"/>
  <p:tag name="KSO_WM_UNIT_DIAGRAM_SCHEMECOLOR_ID" val="4"/>
</p:tagLst>
</file>

<file path=ppt/tags/tag39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4"/>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40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4"/>
</p:tagLst>
</file>

<file path=ppt/tags/tag40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0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LINE_FORE_SCHEMECOLOR_INDEX" val="6"/>
  <p:tag name="KSO_WM_UNIT_LINE_FILL_TYPE" val="2"/>
  <p:tag name="KSO_WM_UNIT_USESOURCEFORMAT_APPLY" val="1"/>
  <p:tag name="KSO_WM_UNIT_DIAGRAM_SCHEMECOLOR_ID" val="4"/>
</p:tagLst>
</file>

<file path=ppt/tags/tag40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 name="KSO_WM_UNIT_DIAGRAM_SCHEMECOLOR_ID" val="4"/>
</p:tagLst>
</file>

<file path=ppt/tags/tag40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UNIT_DIAGRAM_SCHEMECOLOR_ID" val="4"/>
</p:tagLst>
</file>

<file path=ppt/tags/tag40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2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2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0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4"/>
</p:tagLst>
</file>

<file path=ppt/tags/tag40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4"/>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BEAUTIFY_FLAG" val="#wm#"/>
  <p:tag name="KSO_WM_UNIT_TYPE" val="i"/>
  <p:tag name="KSO_WM_UNIT_INDEX" val="1"/>
</p:tagLst>
</file>

<file path=ppt/tags/tag41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4"/>
</p:tagLst>
</file>

<file path=ppt/tags/tag41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4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1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4"/>
</p:tagLst>
</file>

<file path=ppt/tags/tag41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4"/>
</p:tagLst>
</file>

<file path=ppt/tags/tag41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4"/>
</p:tagLst>
</file>

<file path=ppt/tags/tag416.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4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1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LINE_FORE_SCHEMECOLOR_INDEX" val="8"/>
  <p:tag name="KSO_WM_UNIT_LINE_FILL_TYPE" val="2"/>
  <p:tag name="KSO_WM_UNIT_USESOURCEFORMAT_APPLY" val="1"/>
  <p:tag name="KSO_WM_UNIT_DIAGRAM_SCHEMECOLOR_ID" val="4"/>
</p:tagLst>
</file>

<file path=ppt/tags/tag41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14"/>
  <p:tag name="KSO_WM_UNIT_FILL_TYPE" val="1"/>
  <p:tag name="KSO_WM_UNIT_LINE_FORE_SCHEMECOLOR_INDEX" val="8"/>
  <p:tag name="KSO_WM_UNIT_LINE_FILL_TYPE" val="2"/>
  <p:tag name="KSO_WM_UNIT_TEXT_FILL_FORE_SCHEMECOLOR_INDEX" val="8"/>
  <p:tag name="KSO_WM_UNIT_TEXT_FILL_TYPE" val="1"/>
  <p:tag name="KSO_WM_UNIT_USESOURCEFORMAT_APPLY" val="1"/>
  <p:tag name="KSO_WM_UNIT_DIAGRAM_SCHEMECOLOR_ID" val="4"/>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4"/>
  <p:tag name="KSO_WM_UNIT_LAYERLEVEL" val="1"/>
  <p:tag name="KSO_WM_TAG_VERSION" val="1.0"/>
  <p:tag name="KSO_WM_BEAUTIFY_FLAG" val="#wm#"/>
  <p:tag name="KSO_WM_UNIT_TYPE" val="i"/>
  <p:tag name="KSO_WM_UNIT_INDEX" val="4"/>
</p:tagLst>
</file>

<file path=ppt/tags/tag42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 name="KSO_WM_UNIT_USESOURCEFORMAT_APPLY" val="1"/>
  <p:tag name="KSO_WM_UNIT_DIAGRAM_SCHEMECOLOR_ID" val="4"/>
</p:tagLst>
</file>

<file path=ppt/tags/tag421.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4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4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2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4.xml><?xml version="1.0" encoding="utf-8"?>
<p:tagLst xmlns:p="http://schemas.openxmlformats.org/presentationml/2006/main">
  <p:tag name="REFSHAPE" val="154003012"/>
</p:tagLst>
</file>

<file path=ppt/tags/tag425.xml><?xml version="1.0" encoding="utf-8"?>
<p:tagLst xmlns:p="http://schemas.openxmlformats.org/presentationml/2006/main">
  <p:tag name="REFSHAPE" val="154004916"/>
</p:tagLst>
</file>

<file path=ppt/tags/tag426.xml><?xml version="1.0" encoding="utf-8"?>
<p:tagLst xmlns:p="http://schemas.openxmlformats.org/presentationml/2006/main">
  <p:tag name="REFSHAPE" val="154004372"/>
</p:tagLst>
</file>

<file path=ppt/tags/tag42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2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2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i*5"/>
  <p:tag name="KSO_WM_UNIT_LAYERLEVEL" val="1"/>
  <p:tag name="KSO_WM_TAG_VERSION" val="1.0"/>
  <p:tag name="KSO_WM_BEAUTIFY_FLAG" val="#wm#"/>
  <p:tag name="KSO_WM_UNIT_TYPE" val="i"/>
  <p:tag name="KSO_WM_UNIT_INDEX" val="5"/>
</p:tagLst>
</file>

<file path=ppt/tags/tag43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3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3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3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3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3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3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3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38.xml><?xml version="1.0" encoding="utf-8"?>
<p:tagLst xmlns:p="http://schemas.openxmlformats.org/presentationml/2006/main">
  <p:tag name="REFSHAPE" val="159930420"/>
</p:tagLst>
</file>

<file path=ppt/tags/tag439.xml><?xml version="1.0" encoding="utf-8"?>
<p:tagLst xmlns:p="http://schemas.openxmlformats.org/presentationml/2006/main">
  <p:tag name="REFSHAPE" val="159934500"/>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0.xml><?xml version="1.0" encoding="utf-8"?>
<p:tagLst xmlns:p="http://schemas.openxmlformats.org/presentationml/2006/main">
  <p:tag name="REFSHAPE" val="159933276"/>
</p:tagLst>
</file>

<file path=ppt/tags/tag44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4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43.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444.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45.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46.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47.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48.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49.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0.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51.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52.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53.xml><?xml version="1.0" encoding="utf-8"?>
<p:tagLst xmlns:p="http://schemas.openxmlformats.org/presentationml/2006/main">
  <p:tag name="REFSHAPE" val="159930420"/>
</p:tagLst>
</file>

<file path=ppt/tags/tag454.xml><?xml version="1.0" encoding="utf-8"?>
<p:tagLst xmlns:p="http://schemas.openxmlformats.org/presentationml/2006/main">
  <p:tag name="REFSHAPE" val="159934500"/>
</p:tagLst>
</file>

<file path=ppt/tags/tag455.xml><?xml version="1.0" encoding="utf-8"?>
<p:tagLst xmlns:p="http://schemas.openxmlformats.org/presentationml/2006/main">
  <p:tag name="REFSHAPE" val="159933276"/>
</p:tagLst>
</file>

<file path=ppt/tags/tag45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5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5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459.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0.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461.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462.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463.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464.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465.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466.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467.xml><?xml version="1.0" encoding="utf-8"?>
<p:tagLst xmlns:p="http://schemas.openxmlformats.org/presentationml/2006/main">
  <p:tag name="REFSHAPE" val="159930420"/>
</p:tagLst>
</file>

<file path=ppt/tags/tag468.xml><?xml version="1.0" encoding="utf-8"?>
<p:tagLst xmlns:p="http://schemas.openxmlformats.org/presentationml/2006/main">
  <p:tag name="REFSHAPE" val="159934500"/>
</p:tagLst>
</file>

<file path=ppt/tags/tag469.xml><?xml version="1.0" encoding="utf-8"?>
<p:tagLst xmlns:p="http://schemas.openxmlformats.org/presentationml/2006/main">
  <p:tag name="REFSHAPE" val="159933276"/>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47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47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LINE_FORE_SCHEMECOLOR_INDEX" val="5"/>
  <p:tag name="KSO_WM_UNIT_LINE_FILL_TYPE" val="2"/>
  <p:tag name="KSO_WM_UNIT_USESOURCEFORMAT_APPLY" val="1"/>
  <p:tag name="KSO_WM_UNIT_DIAGRAM_SCHEMECOLOR_ID" val="4"/>
</p:tagLst>
</file>

<file path=ppt/tags/tag47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 name="KSO_WM_UNIT_DIAGRAM_SCHEMECOLOR_ID" val="4"/>
</p:tagLst>
</file>

<file path=ppt/tags/tag47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 name="KSO_WM_UNIT_USESOURCEFORMAT_APPLY" val="1"/>
  <p:tag name="KSO_WM_UNIT_DIAGRAM_SCHEMECOLOR_ID" val="4"/>
</p:tagLst>
</file>

<file path=ppt/tags/tag47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1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4"/>
</p:tagLst>
</file>

<file path=ppt/tags/tag4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1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1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7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LINE_FORE_SCHEMECOLOR_INDEX" val="6"/>
  <p:tag name="KSO_WM_UNIT_LINE_FILL_TYPE" val="2"/>
  <p:tag name="KSO_WM_UNIT_USESOURCEFORMAT_APPLY" val="1"/>
  <p:tag name="KSO_WM_UNIT_DIAGRAM_SCHEMECOLOR_ID" val="4"/>
</p:tagLst>
</file>

<file path=ppt/tags/tag47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 name="KSO_WM_UNIT_DIAGRAM_SCHEMECOLOR_ID" val="4"/>
</p:tagLst>
</file>

<file path=ppt/tags/tag47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6"/>
  <p:tag name="KSO_WM_UNIT_LINE_FILL_TYPE" val="2"/>
  <p:tag name="KSO_WM_UNIT_TEXT_FILL_FORE_SCHEMECOLOR_INDEX" val="2"/>
  <p:tag name="KSO_WM_UNIT_TEXT_FILL_TYPE" val="1"/>
  <p:tag name="KSO_WM_UNIT_USESOURCEFORMAT_APPLY" val="1"/>
  <p:tag name="KSO_WM_UNIT_DIAGRAM_SCHEMECOLOR_ID" val="4"/>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2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4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2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2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8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4"/>
</p:tagLst>
</file>

<file path=ppt/tags/tag48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4"/>
</p:tagLst>
</file>

<file path=ppt/tags/tag48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4"/>
</p:tagLst>
</file>

<file path=ppt/tags/tag48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4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8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4"/>
</p:tagLst>
</file>

<file path=ppt/tags/tag48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4"/>
</p:tagLst>
</file>

<file path=ppt/tags/tag48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4"/>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4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92.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LINE_FORE_SCHEMECOLOR_INDEX" val="8"/>
  <p:tag name="KSO_WM_UNIT_LINE_FILL_TYPE" val="2"/>
  <p:tag name="KSO_WM_UNIT_USESOURCEFORMAT_APPLY" val="1"/>
  <p:tag name="KSO_WM_UNIT_DIAGRAM_SCHEMECOLOR_ID" val="4"/>
</p:tagLst>
</file>

<file path=ppt/tags/tag493.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14"/>
  <p:tag name="KSO_WM_UNIT_FILL_TYPE" val="1"/>
  <p:tag name="KSO_WM_UNIT_LINE_FORE_SCHEMECOLOR_INDEX" val="8"/>
  <p:tag name="KSO_WM_UNIT_LINE_FILL_TYPE" val="2"/>
  <p:tag name="KSO_WM_UNIT_TEXT_FILL_FORE_SCHEMECOLOR_INDEX" val="8"/>
  <p:tag name="KSO_WM_UNIT_TEXT_FILL_TYPE" val="1"/>
  <p:tag name="KSO_WM_UNIT_USESOURCEFORMAT_APPLY" val="1"/>
  <p:tag name="KSO_WM_UNIT_DIAGRAM_SCHEMECOLOR_ID" val="4"/>
</p:tagLst>
</file>

<file path=ppt/tags/tag494.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8"/>
  <p:tag name="KSO_WM_UNIT_LINE_FILL_TYPE" val="2"/>
  <p:tag name="KSO_WM_UNIT_TEXT_FILL_FORE_SCHEMECOLOR_INDEX" val="2"/>
  <p:tag name="KSO_WM_UNIT_TEXT_FILL_TYPE" val="1"/>
  <p:tag name="KSO_WM_UNIT_USESOURCEFORMAT_APPLY" val="1"/>
  <p:tag name="KSO_WM_UNIT_DIAGRAM_SCHEMECOLOR_ID" val="4"/>
</p:tagLst>
</file>

<file path=ppt/tags/tag495.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4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4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4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4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497.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1"/>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LINE_FORE_SCHEMECOLOR_INDEX" val="7"/>
  <p:tag name="KSO_WM_UNIT_LINE_FILL_TYPE" val="2"/>
  <p:tag name="KSO_WM_UNIT_USESOURCEFORMAT_APPLY" val="1"/>
  <p:tag name="KSO_WM_UNIT_DIAGRAM_SCHEMECOLOR_ID" val="4"/>
</p:tagLst>
</file>

<file path=ppt/tags/tag498.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2"/>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 name="KSO_WM_UNIT_DIAGRAM_SCHEMECOLOR_ID" val="4"/>
</p:tagLst>
</file>

<file path=ppt/tags/tag499.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3"/>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4"/>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0.xml><?xml version="1.0" encoding="utf-8"?>
<p:tagLst xmlns:p="http://schemas.openxmlformats.org/presentationml/2006/main">
  <p:tag name="KSO_WM_TAG_VERSION" val="1.0"/>
  <p:tag name="KSO_WM_BEAUTIFY_FLAG" val="#wm#"/>
  <p:tag name="KSO_WM_TEMPLATE_CATEGORY" val="diagram"/>
  <p:tag name="KSO_WM_TEMPLATE_INDEX" val="717"/>
  <p:tag name="KSO_WM_UNIT_ID" val="diagram717_3*l_h_i*1_3_4"/>
  <p:tag name="KSO_WM_UNIT_LAYERLEVEL" val="1_1_1"/>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5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717_3*l_h_f*1_3_1"/>
  <p:tag name="KSO_WM_TEMPLATE_CATEGORY" val="diagram"/>
  <p:tag name="KSO_WM_TEMPLATE_INDEX" val="717"/>
  <p:tag name="KSO_WM_UNIT_LAYERLEVEL" val="1_1_1"/>
  <p:tag name="KSO_WM_TAG_VERSION" val="1.0"/>
  <p:tag name="KSO_WM_BEAUTIFY_FLAG" val="#wm#"/>
  <p:tag name="KSO_WM_UNIT_NOCLEAR" val="0"/>
  <p:tag name="KSO_WM_UNIT_VALUE" val="27"/>
  <p:tag name="KSO_WM_DIAGRAM_GROUP_CODE" val="l1-1"/>
  <p:tag name="KSO_WM_UNIT_TYPE" val="l_h_f"/>
  <p:tag name="KSO_WM_UNIT_INDEX" val="1_3_1"/>
  <p:tag name="KSO_WM_UNIT_PRESET_TEXT" val="单击此处添加文本"/>
  <p:tag name="KSO_WM_UNIT_TEXT_FILL_FORE_SCHEMECOLOR_INDEX" val="13"/>
  <p:tag name="KSO_WM_UNIT_TEXT_FILL_TYPE" val="1"/>
  <p:tag name="KSO_WM_UNIT_USESOURCEFORMAT_APPLY" val="1"/>
  <p:tag name="KSO_WM_UNIT_DIAGRAM_SCHEMECOLOR_ID" val="4"/>
</p:tagLst>
</file>

<file path=ppt/tags/tag50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03.xml><?xml version="1.0" encoding="utf-8"?>
<p:tagLst xmlns:p="http://schemas.openxmlformats.org/presentationml/2006/main">
  <p:tag name="KSO_WM_UNIT_HIGHLIGHT" val="0"/>
  <p:tag name="KSO_WM_UNIT_COMPATIBLE" val="0"/>
  <p:tag name="KSO_WM_DIAGRAM_GROUP_CODE" val="l1-1"/>
  <p:tag name="KSO_WM_UNIT_TYPE" val="i"/>
  <p:tag name="KSO_WM_UNIT_INDEX" val="21"/>
  <p:tag name="KSO_WM_UNIT_ID" val="diagram20187725_4*i*2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504.xml><?xml version="1.0" encoding="utf-8"?>
<p:tagLst xmlns:p="http://schemas.openxmlformats.org/presentationml/2006/main">
  <p:tag name="KSO_WM_UNIT_HIGHLIGHT" val="0"/>
  <p:tag name="KSO_WM_UNIT_COMPATIBLE" val="0"/>
  <p:tag name="KSO_WM_DIAGRAM_GROUP_CODE" val="l1-1"/>
  <p:tag name="KSO_WM_UNIT_TYPE" val="i"/>
  <p:tag name="KSO_WM_UNIT_INDEX" val="1"/>
  <p:tag name="KSO_WM_UNIT_ID" val="diagram20187725_4*i*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05.xml><?xml version="1.0" encoding="utf-8"?>
<p:tagLst xmlns:p="http://schemas.openxmlformats.org/presentationml/2006/main">
  <p:tag name="KSO_WM_UNIT_HIGHLIGHT" val="0"/>
  <p:tag name="KSO_WM_UNIT_COMPATIBLE" val="0"/>
  <p:tag name="KSO_WM_DIAGRAM_GROUP_CODE" val="l1-1"/>
  <p:tag name="KSO_WM_UNIT_TYPE" val="i"/>
  <p:tag name="KSO_WM_UNIT_INDEX" val="12"/>
  <p:tag name="KSO_WM_UNIT_ID" val="diagram20187725_4*i*1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506.xml><?xml version="1.0" encoding="utf-8"?>
<p:tagLst xmlns:p="http://schemas.openxmlformats.org/presentationml/2006/main">
  <p:tag name="KSO_WM_UNIT_HIGHLIGHT" val="0"/>
  <p:tag name="KSO_WM_UNIT_COMPATIBLE" val="0"/>
  <p:tag name="KSO_WM_DIAGRAM_GROUP_CODE" val="l1-1"/>
  <p:tag name="KSO_WM_UNIT_TYPE" val="i"/>
  <p:tag name="KSO_WM_UNIT_INDEX" val="22"/>
  <p:tag name="KSO_WM_UNIT_ID" val="diagram20187725_4*i*2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507.xml><?xml version="1.0" encoding="utf-8"?>
<p:tagLst xmlns:p="http://schemas.openxmlformats.org/presentationml/2006/main">
  <p:tag name="KSO_WM_UNIT_HIGHLIGHT" val="0"/>
  <p:tag name="KSO_WM_UNIT_COMPATIBLE" val="0"/>
  <p:tag name="KSO_WM_DIAGRAM_GROUP_CODE" val="l1-1"/>
  <p:tag name="KSO_WM_UNIT_TYPE" val="i"/>
  <p:tag name="KSO_WM_UNIT_INDEX" val="23"/>
  <p:tag name="KSO_WM_UNIT_ID" val="diagram20187725_4*i*2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508.xml><?xml version="1.0" encoding="utf-8"?>
<p:tagLst xmlns:p="http://schemas.openxmlformats.org/presentationml/2006/main">
  <p:tag name="KSO_WM_UNIT_HIGHLIGHT" val="0"/>
  <p:tag name="KSO_WM_UNIT_COMPATIBLE" val="0"/>
  <p:tag name="KSO_WM_DIAGRAM_GROUP_CODE" val="l1-1"/>
  <p:tag name="KSO_WM_UNIT_TYPE" val="i"/>
  <p:tag name="KSO_WM_UNIT_INDEX" val="24"/>
  <p:tag name="KSO_WM_UNIT_ID" val="diagram20187725_4*i*2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09.xml><?xml version="1.0" encoding="utf-8"?>
<p:tagLst xmlns:p="http://schemas.openxmlformats.org/presentationml/2006/main">
  <p:tag name="KSO_WM_UNIT_HIGHLIGHT" val="0"/>
  <p:tag name="KSO_WM_UNIT_COMPATIBLE" val="0"/>
  <p:tag name="KSO_WM_DIAGRAM_GROUP_CODE" val="l1-1"/>
  <p:tag name="KSO_WM_UNIT_TYPE" val="i"/>
  <p:tag name="KSO_WM_UNIT_INDEX" val="25"/>
  <p:tag name="KSO_WM_UNIT_ID" val="diagram20187725_4*i*2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0.xml><?xml version="1.0" encoding="utf-8"?>
<p:tagLst xmlns:p="http://schemas.openxmlformats.org/presentationml/2006/main">
  <p:tag name="KSO_WM_UNIT_HIGHLIGHT" val="0"/>
  <p:tag name="KSO_WM_UNIT_COMPATIBLE" val="0"/>
  <p:tag name="KSO_WM_DIAGRAM_GROUP_CODE" val="l1-1"/>
  <p:tag name="KSO_WM_UNIT_TYPE" val="i"/>
  <p:tag name="KSO_WM_UNIT_INDEX" val="26"/>
  <p:tag name="KSO_WM_UNIT_ID" val="diagram20187725_4*i*2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1.xml><?xml version="1.0" encoding="utf-8"?>
<p:tagLst xmlns:p="http://schemas.openxmlformats.org/presentationml/2006/main">
  <p:tag name="KSO_WM_UNIT_HIGHLIGHT" val="0"/>
  <p:tag name="KSO_WM_UNIT_COMPATIBLE" val="0"/>
  <p:tag name="KSO_WM_DIAGRAM_GROUP_CODE" val="l1-1"/>
  <p:tag name="KSO_WM_UNIT_TYPE" val="i"/>
  <p:tag name="KSO_WM_UNIT_INDEX" val="27"/>
  <p:tag name="KSO_WM_UNIT_ID" val="diagram20187725_4*i*2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2.xml><?xml version="1.0" encoding="utf-8"?>
<p:tagLst xmlns:p="http://schemas.openxmlformats.org/presentationml/2006/main">
  <p:tag name="KSO_WM_UNIT_HIGHLIGHT" val="0"/>
  <p:tag name="KSO_WM_UNIT_COMPATIBLE" val="0"/>
  <p:tag name="KSO_WM_DIAGRAM_GROUP_CODE" val="l1-1"/>
  <p:tag name="KSO_WM_UNIT_TYPE" val="i"/>
  <p:tag name="KSO_WM_UNIT_INDEX" val="28"/>
  <p:tag name="KSO_WM_UNIT_ID" val="diagram20187725_4*i*2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3.xml><?xml version="1.0" encoding="utf-8"?>
<p:tagLst xmlns:p="http://schemas.openxmlformats.org/presentationml/2006/main">
  <p:tag name="KSO_WM_UNIT_HIGHLIGHT" val="0"/>
  <p:tag name="KSO_WM_UNIT_COMPATIBLE" val="0"/>
  <p:tag name="KSO_WM_DIAGRAM_GROUP_CODE" val="l1-1"/>
  <p:tag name="KSO_WM_UNIT_TYPE" val="i"/>
  <p:tag name="KSO_WM_UNIT_INDEX" val="2"/>
  <p:tag name="KSO_WM_UNIT_ID" val="diagram20187725_4*i*2"/>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4.xml><?xml version="1.0" encoding="utf-8"?>
<p:tagLst xmlns:p="http://schemas.openxmlformats.org/presentationml/2006/main">
  <p:tag name="KSO_WM_UNIT_HIGHLIGHT" val="0"/>
  <p:tag name="KSO_WM_UNIT_COMPATIBLE" val="0"/>
  <p:tag name="KSO_WM_DIAGRAM_GROUP_CODE" val="l1-1"/>
  <p:tag name="KSO_WM_UNIT_TYPE" val="i"/>
  <p:tag name="KSO_WM_UNIT_INDEX" val="3"/>
  <p:tag name="KSO_WM_UNIT_ID" val="diagram20187725_4*i*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5.xml><?xml version="1.0" encoding="utf-8"?>
<p:tagLst xmlns:p="http://schemas.openxmlformats.org/presentationml/2006/main">
  <p:tag name="KSO_WM_UNIT_HIGHLIGHT" val="0"/>
  <p:tag name="KSO_WM_UNIT_COMPATIBLE" val="0"/>
  <p:tag name="KSO_WM_DIAGRAM_GROUP_CODE" val="l1-1"/>
  <p:tag name="KSO_WM_UNIT_TYPE" val="i"/>
  <p:tag name="KSO_WM_UNIT_INDEX" val="4"/>
  <p:tag name="KSO_WM_UNIT_ID" val="diagram20187725_4*i*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6.xml><?xml version="1.0" encoding="utf-8"?>
<p:tagLst xmlns:p="http://schemas.openxmlformats.org/presentationml/2006/main">
  <p:tag name="KSO_WM_UNIT_HIGHLIGHT" val="0"/>
  <p:tag name="KSO_WM_UNIT_COMPATIBLE" val="0"/>
  <p:tag name="KSO_WM_DIAGRAM_GROUP_CODE" val="l1-1"/>
  <p:tag name="KSO_WM_UNIT_TYPE" val="i"/>
  <p:tag name="KSO_WM_UNIT_INDEX" val="5"/>
  <p:tag name="KSO_WM_UNIT_ID" val="diagram20187725_4*i*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7.xml><?xml version="1.0" encoding="utf-8"?>
<p:tagLst xmlns:p="http://schemas.openxmlformats.org/presentationml/2006/main">
  <p:tag name="KSO_WM_UNIT_HIGHLIGHT" val="0"/>
  <p:tag name="KSO_WM_UNIT_COMPATIBLE" val="0"/>
  <p:tag name="KSO_WM_DIAGRAM_GROUP_CODE" val="l1-1"/>
  <p:tag name="KSO_WM_UNIT_TYPE" val="i"/>
  <p:tag name="KSO_WM_UNIT_INDEX" val="6"/>
  <p:tag name="KSO_WM_UNIT_ID" val="diagram20187725_4*i*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8.xml><?xml version="1.0" encoding="utf-8"?>
<p:tagLst xmlns:p="http://schemas.openxmlformats.org/presentationml/2006/main">
  <p:tag name="KSO_WM_UNIT_HIGHLIGHT" val="0"/>
  <p:tag name="KSO_WM_UNIT_COMPATIBLE" val="0"/>
  <p:tag name="KSO_WM_DIAGRAM_GROUP_CODE" val="l1-1"/>
  <p:tag name="KSO_WM_UNIT_TYPE" val="i"/>
  <p:tag name="KSO_WM_UNIT_INDEX" val="7"/>
  <p:tag name="KSO_WM_UNIT_ID" val="diagram20187725_4*i*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19.xml><?xml version="1.0" encoding="utf-8"?>
<p:tagLst xmlns:p="http://schemas.openxmlformats.org/presentationml/2006/main">
  <p:tag name="KSO_WM_UNIT_HIGHLIGHT" val="0"/>
  <p:tag name="KSO_WM_UNIT_COMPATIBLE" val="0"/>
  <p:tag name="KSO_WM_DIAGRAM_GROUP_CODE" val="l1-1"/>
  <p:tag name="KSO_WM_UNIT_TYPE" val="i"/>
  <p:tag name="KSO_WM_UNIT_INDEX" val="8"/>
  <p:tag name="KSO_WM_UNIT_ID" val="diagram20187725_4*i*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0.xml><?xml version="1.0" encoding="utf-8"?>
<p:tagLst xmlns:p="http://schemas.openxmlformats.org/presentationml/2006/main">
  <p:tag name="KSO_WM_UNIT_HIGHLIGHT" val="0"/>
  <p:tag name="KSO_WM_UNIT_COMPATIBLE" val="0"/>
  <p:tag name="KSO_WM_DIAGRAM_GROUP_CODE" val="l1-1"/>
  <p:tag name="KSO_WM_UNIT_TYPE" val="i"/>
  <p:tag name="KSO_WM_UNIT_INDEX" val="9"/>
  <p:tag name="KSO_WM_UNIT_ID" val="diagram20187725_4*i*9"/>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TEXT_FILL_FORE_SCHEMECOLOR_INDEX" val="13"/>
  <p:tag name="KSO_WM_UNIT_TEXT_FILL_TYPE" val="1"/>
  <p:tag name="KSO_WM_UNIT_USESOURCEFORMAT_APPLY" val="1"/>
</p:tagLst>
</file>

<file path=ppt/tags/tag521.xml><?xml version="1.0" encoding="utf-8"?>
<p:tagLst xmlns:p="http://schemas.openxmlformats.org/presentationml/2006/main">
  <p:tag name="KSO_WM_UNIT_HIGHLIGHT" val="0"/>
  <p:tag name="KSO_WM_UNIT_COMPATIBLE" val="0"/>
  <p:tag name="KSO_WM_DIAGRAM_GROUP_CODE" val="l1-1"/>
  <p:tag name="KSO_WM_UNIT_TYPE" val="i"/>
  <p:tag name="KSO_WM_UNIT_INDEX" val="10"/>
  <p:tag name="KSO_WM_UNIT_ID" val="diagram20187725_4*i*10"/>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22.xml><?xml version="1.0" encoding="utf-8"?>
<p:tagLst xmlns:p="http://schemas.openxmlformats.org/presentationml/2006/main">
  <p:tag name="KSO_WM_UNIT_HIGHLIGHT" val="0"/>
  <p:tag name="KSO_WM_UNIT_COMPATIBLE" val="0"/>
  <p:tag name="KSO_WM_DIAGRAM_GROUP_CODE" val="l1-1"/>
  <p:tag name="KSO_WM_UNIT_TYPE" val="i"/>
  <p:tag name="KSO_WM_UNIT_INDEX" val="11"/>
  <p:tag name="KSO_WM_UNIT_ID" val="diagram20187725_4*i*11"/>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23.xml><?xml version="1.0" encoding="utf-8"?>
<p:tagLst xmlns:p="http://schemas.openxmlformats.org/presentationml/2006/main">
  <p:tag name="KSO_WM_UNIT_HIGHLIGHT" val="0"/>
  <p:tag name="KSO_WM_UNIT_COMPATIBLE" val="0"/>
  <p:tag name="KSO_WM_DIAGRAM_GROUP_CODE" val="l1-1"/>
  <p:tag name="KSO_WM_UNIT_TYPE" val="i"/>
  <p:tag name="KSO_WM_UNIT_INDEX" val="13"/>
  <p:tag name="KSO_WM_UNIT_ID" val="diagram20187725_4*i*13"/>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24.xml><?xml version="1.0" encoding="utf-8"?>
<p:tagLst xmlns:p="http://schemas.openxmlformats.org/presentationml/2006/main">
  <p:tag name="KSO_WM_UNIT_HIGHLIGHT" val="0"/>
  <p:tag name="KSO_WM_UNIT_COMPATIBLE" val="0"/>
  <p:tag name="KSO_WM_DIAGRAM_GROUP_CODE" val="l1-1"/>
  <p:tag name="KSO_WM_UNIT_TYPE" val="i"/>
  <p:tag name="KSO_WM_UNIT_INDEX" val="14"/>
  <p:tag name="KSO_WM_UNIT_ID" val="diagram20187725_4*i*14"/>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15"/>
  <p:tag name="KSO_WM_UNIT_FILL_TYPE" val="1"/>
  <p:tag name="KSO_WM_UNIT_TEXT_FILL_FORE_SCHEMECOLOR_INDEX" val="13"/>
  <p:tag name="KSO_WM_UNIT_TEXT_FILL_TYPE" val="1"/>
  <p:tag name="KSO_WM_UNIT_USESOURCEFORMAT_APPLY" val="1"/>
</p:tagLst>
</file>

<file path=ppt/tags/tag525.xml><?xml version="1.0" encoding="utf-8"?>
<p:tagLst xmlns:p="http://schemas.openxmlformats.org/presentationml/2006/main">
  <p:tag name="KSO_WM_UNIT_HIGHLIGHT" val="0"/>
  <p:tag name="KSO_WM_UNIT_COMPATIBLE" val="0"/>
  <p:tag name="KSO_WM_DIAGRAM_GROUP_CODE" val="l1-1"/>
  <p:tag name="KSO_WM_UNIT_TYPE" val="i"/>
  <p:tag name="KSO_WM_UNIT_INDEX" val="15"/>
  <p:tag name="KSO_WM_UNIT_ID" val="diagram20187725_4*i*15"/>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26.xml><?xml version="1.0" encoding="utf-8"?>
<p:tagLst xmlns:p="http://schemas.openxmlformats.org/presentationml/2006/main">
  <p:tag name="KSO_WM_UNIT_HIGHLIGHT" val="0"/>
  <p:tag name="KSO_WM_UNIT_COMPATIBLE" val="0"/>
  <p:tag name="KSO_WM_DIAGRAM_GROUP_CODE" val="l1-1"/>
  <p:tag name="KSO_WM_UNIT_TYPE" val="i"/>
  <p:tag name="KSO_WM_UNIT_INDEX" val="16"/>
  <p:tag name="KSO_WM_UNIT_ID" val="diagram20187725_4*i*16"/>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27.xml><?xml version="1.0" encoding="utf-8"?>
<p:tagLst xmlns:p="http://schemas.openxmlformats.org/presentationml/2006/main">
  <p:tag name="KSO_WM_UNIT_HIGHLIGHT" val="0"/>
  <p:tag name="KSO_WM_UNIT_COMPATIBLE" val="0"/>
  <p:tag name="KSO_WM_DIAGRAM_GROUP_CODE" val="l1-1"/>
  <p:tag name="KSO_WM_UNIT_TYPE" val="i"/>
  <p:tag name="KSO_WM_UNIT_INDEX" val="17"/>
  <p:tag name="KSO_WM_UNIT_ID" val="diagram20187725_4*i*17"/>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28.xml><?xml version="1.0" encoding="utf-8"?>
<p:tagLst xmlns:p="http://schemas.openxmlformats.org/presentationml/2006/main">
  <p:tag name="KSO_WM_UNIT_HIGHLIGHT" val="0"/>
  <p:tag name="KSO_WM_UNIT_COMPATIBLE" val="0"/>
  <p:tag name="KSO_WM_DIAGRAM_GROUP_CODE" val="l1-1"/>
  <p:tag name="KSO_WM_UNIT_TYPE" val="i"/>
  <p:tag name="KSO_WM_UNIT_INDEX" val="18"/>
  <p:tag name="KSO_WM_UNIT_ID" val="diagram20187725_4*i*18"/>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29.xml><?xml version="1.0" encoding="utf-8"?>
<p:tagLst xmlns:p="http://schemas.openxmlformats.org/presentationml/2006/main">
  <p:tag name="KSO_WM_UNIT_HIGHLIGHT" val="0"/>
  <p:tag name="KSO_WM_UNIT_COMPATIBLE" val="0"/>
  <p:tag name="KSO_WM_DIAGRAM_GROUP_CODE" val="l1-1"/>
  <p:tag name="KSO_WM_UNIT_TYPE" val="i"/>
  <p:tag name="KSO_WM_UNIT_INDEX" val="19"/>
  <p:tag name="KSO_WM_UNIT_ID" val="diagram20187725_4*i*19"/>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0.xml><?xml version="1.0" encoding="utf-8"?>
<p:tagLst xmlns:p="http://schemas.openxmlformats.org/presentationml/2006/main">
  <p:tag name="KSO_WM_UNIT_HIGHLIGHT" val="0"/>
  <p:tag name="KSO_WM_UNIT_COMPATIBLE" val="0"/>
  <p:tag name="KSO_WM_DIAGRAM_GROUP_CODE" val="l1-1"/>
  <p:tag name="KSO_WM_UNIT_TYPE" val="i"/>
  <p:tag name="KSO_WM_UNIT_INDEX" val="20"/>
  <p:tag name="KSO_WM_UNIT_ID" val="diagram20187725_4*i*20"/>
  <p:tag name="KSO_WM_TEMPLATE_CATEGORY" val="diagram"/>
  <p:tag name="KSO_WM_TEMPLATE_INDEX" val="20187725"/>
  <p:tag name="KSO_WM_UNIT_LAYERLEVEL" val="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13"/>
  <p:tag name="KSO_WM_UNIT_TEXT_FILL_TYPE" val="1"/>
  <p:tag name="KSO_WM_UNIT_USESOURCEFORMAT_APPLY" val="1"/>
</p:tagLst>
</file>

<file path=ppt/tags/tag531.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3_1"/>
  <p:tag name="KSO_WM_UNIT_ID" val="diagram20187725_4*l_h_f*1_3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532.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2_1"/>
  <p:tag name="KSO_WM_UNIT_ID" val="diagram20187725_4*l_h_f*1_2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533.xml><?xml version="1.0" encoding="utf-8"?>
<p:tagLst xmlns:p="http://schemas.openxmlformats.org/presentationml/2006/main">
  <p:tag name="KSO_WM_UNIT_PRESET_TEXT" val="单击此处添加文本具体内容，简明扼要的阐述您的观点。"/>
  <p:tag name="KSO_WM_UNIT_VALUE" val="24"/>
  <p:tag name="KSO_WM_UNIT_HIGHLIGHT" val="0"/>
  <p:tag name="KSO_WM_UNIT_COMPATIBLE" val="0"/>
  <p:tag name="KSO_WM_DIAGRAM_GROUP_CODE" val="l1-1"/>
  <p:tag name="KSO_WM_UNIT_TYPE" val="l_h_f"/>
  <p:tag name="KSO_WM_UNIT_INDEX" val="1_1_1"/>
  <p:tag name="KSO_WM_UNIT_ID" val="diagram20187725_4*l_h_f*1_1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USESOURCEFORMAT_APPLY" val="1"/>
</p:tagLst>
</file>

<file path=ppt/tags/tag534.xml><?xml version="1.0" encoding="utf-8"?>
<p:tagLst xmlns:p="http://schemas.openxmlformats.org/presentationml/2006/main">
  <p:tag name="KSO_WM_UNIT_HIGHLIGHT" val="0"/>
  <p:tag name="KSO_WM_UNIT_COMPATIBLE" val="0"/>
  <p:tag name="KSO_WM_DIAGRAM_GROUP_CODE" val="l1-1"/>
  <p:tag name="KSO_WM_UNIT_TYPE" val="l_h_i"/>
  <p:tag name="KSO_WM_UNIT_INDEX" val="1_3_1"/>
  <p:tag name="KSO_WM_UNIT_ID" val="diagram20187725_4*l_h_i*1_3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7"/>
  <p:tag name="KSO_WM_UNIT_FILL_TYPE" val="1"/>
  <p:tag name="KSO_WM_UNIT_TEXT_FILL_FORE_SCHEMECOLOR_INDEX" val="2"/>
  <p:tag name="KSO_WM_UNIT_TEXT_FILL_TYPE" val="1"/>
  <p:tag name="KSO_WM_UNIT_USESOURCEFORMAT_APPLY" val="1"/>
</p:tagLst>
</file>

<file path=ppt/tags/tag535.xml><?xml version="1.0" encoding="utf-8"?>
<p:tagLst xmlns:p="http://schemas.openxmlformats.org/presentationml/2006/main">
  <p:tag name="KSO_WM_UNIT_HIGHLIGHT" val="0"/>
  <p:tag name="KSO_WM_UNIT_COMPATIBLE" val="0"/>
  <p:tag name="KSO_WM_DIAGRAM_GROUP_CODE" val="l1-1"/>
  <p:tag name="KSO_WM_UNIT_TYPE" val="l_h_i"/>
  <p:tag name="KSO_WM_UNIT_INDEX" val="1_3_2"/>
  <p:tag name="KSO_WM_UNIT_ID" val="diagram20187725_4*l_h_i*1_3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536.xml><?xml version="1.0" encoding="utf-8"?>
<p:tagLst xmlns:p="http://schemas.openxmlformats.org/presentationml/2006/main">
  <p:tag name="KSO_WM_UNIT_HIGHLIGHT" val="0"/>
  <p:tag name="KSO_WM_UNIT_COMPATIBLE" val="0"/>
  <p:tag name="KSO_WM_DIAGRAM_GROUP_CODE" val="l1-1"/>
  <p:tag name="KSO_WM_UNIT_TYPE" val="l_h_i"/>
  <p:tag name="KSO_WM_UNIT_INDEX" val="1_2_1"/>
  <p:tag name="KSO_WM_UNIT_ID" val="diagram20187725_4*l_h_i*1_2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6"/>
  <p:tag name="KSO_WM_UNIT_FILL_TYPE" val="1"/>
  <p:tag name="KSO_WM_UNIT_TEXT_FILL_FORE_SCHEMECOLOR_INDEX" val="2"/>
  <p:tag name="KSO_WM_UNIT_TEXT_FILL_TYPE" val="1"/>
  <p:tag name="KSO_WM_UNIT_USESOURCEFORMAT_APPLY" val="1"/>
</p:tagLst>
</file>

<file path=ppt/tags/tag537.xml><?xml version="1.0" encoding="utf-8"?>
<p:tagLst xmlns:p="http://schemas.openxmlformats.org/presentationml/2006/main">
  <p:tag name="KSO_WM_UNIT_HIGHLIGHT" val="0"/>
  <p:tag name="KSO_WM_UNIT_COMPATIBLE" val="0"/>
  <p:tag name="KSO_WM_DIAGRAM_GROUP_CODE" val="l1-1"/>
  <p:tag name="KSO_WM_UNIT_TYPE" val="l_h_i"/>
  <p:tag name="KSO_WM_UNIT_INDEX" val="1_2_2"/>
  <p:tag name="KSO_WM_UNIT_ID" val="diagram20187725_4*l_h_i*1_2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538.xml><?xml version="1.0" encoding="utf-8"?>
<p:tagLst xmlns:p="http://schemas.openxmlformats.org/presentationml/2006/main">
  <p:tag name="KSO_WM_UNIT_HIGHLIGHT" val="0"/>
  <p:tag name="KSO_WM_UNIT_COMPATIBLE" val="0"/>
  <p:tag name="KSO_WM_DIAGRAM_GROUP_CODE" val="l1-1"/>
  <p:tag name="KSO_WM_UNIT_TYPE" val="l_h_i"/>
  <p:tag name="KSO_WM_UNIT_INDEX" val="1_1_1"/>
  <p:tag name="KSO_WM_UNIT_ID" val="diagram20187725_4*l_h_i*1_1_1"/>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5"/>
  <p:tag name="KSO_WM_UNIT_FILL_TYPE" val="1"/>
  <p:tag name="KSO_WM_UNIT_TEXT_FILL_FORE_SCHEMECOLOR_INDEX" val="2"/>
  <p:tag name="KSO_WM_UNIT_TEXT_FILL_TYPE" val="1"/>
  <p:tag name="KSO_WM_UNIT_USESOURCEFORMAT_APPLY" val="1"/>
</p:tagLst>
</file>

<file path=ppt/tags/tag539.xml><?xml version="1.0" encoding="utf-8"?>
<p:tagLst xmlns:p="http://schemas.openxmlformats.org/presentationml/2006/main">
  <p:tag name="KSO_WM_UNIT_HIGHLIGHT" val="0"/>
  <p:tag name="KSO_WM_UNIT_COMPATIBLE" val="0"/>
  <p:tag name="KSO_WM_DIAGRAM_GROUP_CODE" val="l1-1"/>
  <p:tag name="KSO_WM_UNIT_TYPE" val="l_h_i"/>
  <p:tag name="KSO_WM_UNIT_INDEX" val="1_1_2"/>
  <p:tag name="KSO_WM_UNIT_ID" val="diagram20187725_4*l_h_i*1_1_2"/>
  <p:tag name="KSO_WM_TEMPLATE_CATEGORY" val="diagram"/>
  <p:tag name="KSO_WM_TEMPLATE_INDEX" val="20187725"/>
  <p:tag name="KSO_WM_UNIT_LAYERLEVEL" val="1_1_1"/>
  <p:tag name="KSO_WM_TAG_VERSION" val="1.0"/>
  <p:tag name="KSO_WM_BEAUTIFY_FLAG" val="#wm#"/>
  <p:tag name="KSO_WM_UNIT_DIAGRAM_ISNUMVISUAL" val="0"/>
  <p:tag name="KSO_WM_UNIT_DIAGRAM_ISREFERUNIT" val="0"/>
  <p:tag name="KSO_WM_UNIT_FILL_FORE_SCHEMECOLOR_INDEX" val="14"/>
  <p:tag name="KSO_WM_UNIT_FILL_TYPE" val="1"/>
  <p:tag name="KSO_WM_UNIT_TEXT_FILL_FORE_SCHEMECOLOR_INDEX" val="13"/>
  <p:tag name="KSO_WM_UNIT_TEXT_FILL_TYPE" val="1"/>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4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4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b"/>
  <p:tag name="KSO_WM_UNIT_TYPE" val="l_h_i"/>
  <p:tag name="KSO_WM_UNIT_INDEX" val="1_2_4"/>
  <p:tag name="KSO_WM_UNIT_ID" val="diagram20198938_3*l_h_i*1_2_4"/>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14"/>
  <p:tag name="KSO_WM_UNIT_FILL_TYPE" val="1"/>
  <p:tag name="KSO_WM_UNIT_USESOURCEFORMAT_APPLY" val="1"/>
  <p:tag name="KSO_WM_UNIT_DIAGRAM_SCHEMECOLOR_ID" val="4"/>
</p:tagLst>
</file>

<file path=ppt/tags/tag5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2_2"/>
  <p:tag name="KSO_WM_UNIT_ID" val="diagram20198938_3*l_h_i*1_2_2"/>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7"/>
  <p:tag name="KSO_WM_UNIT_FILL_TYPE" val="1"/>
  <p:tag name="KSO_WM_UNIT_TEXT_FILL_FORE_SCHEMECOLOR_INDEX" val="14"/>
  <p:tag name="KSO_WM_UNIT_TEXT_FILL_TYPE" val="1"/>
  <p:tag name="KSO_WM_UNIT_USESOURCEFORMAT_APPLY" val="1"/>
  <p:tag name="KSO_WM_UNIT_DIAGRAM_SCHEMECOLOR_ID" val="4"/>
</p:tagLst>
</file>

<file path=ppt/tags/tag5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c"/>
  <p:tag name="KSO_WM_UNIT_TYPE" val="l_h_i"/>
  <p:tag name="KSO_WM_UNIT_INDEX" val="1_2_3"/>
  <p:tag name="KSO_WM_UNIT_ID" val="diagram20198938_3*l_h_i*1_2_3"/>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7"/>
  <p:tag name="KSO_WM_UNIT_FILL_TYPE" val="1"/>
  <p:tag name="KSO_WM_UNIT_USESOURCEFORMAT_APPLY" val="1"/>
  <p:tag name="KSO_WM_UNIT_DIAGRAM_SCHEMECOLOR_ID" val="4"/>
</p:tagLst>
</file>

<file path=ppt/tags/tag5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b"/>
  <p:tag name="KSO_WM_UNIT_TYPE" val="l_h_i"/>
  <p:tag name="KSO_WM_UNIT_INDEX" val="1_3_4"/>
  <p:tag name="KSO_WM_UNIT_ID" val="diagram20198938_3*l_h_i*1_3_4"/>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14"/>
  <p:tag name="KSO_WM_UNIT_FILL_TYPE" val="1"/>
  <p:tag name="KSO_WM_UNIT_USESOURCEFORMAT_APPLY" val="1"/>
  <p:tag name="KSO_WM_UNIT_DIAGRAM_SCHEMECOLOR_ID" val="4"/>
</p:tagLst>
</file>

<file path=ppt/tags/tag5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3_2"/>
  <p:tag name="KSO_WM_UNIT_ID" val="diagram20198938_3*l_h_i*1_3_2"/>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9"/>
  <p:tag name="KSO_WM_UNIT_FILL_TYPE" val="1"/>
  <p:tag name="KSO_WM_UNIT_TEXT_FILL_FORE_SCHEMECOLOR_INDEX" val="14"/>
  <p:tag name="KSO_WM_UNIT_TEXT_FILL_TYPE" val="1"/>
  <p:tag name="KSO_WM_UNIT_USESOURCEFORMAT_APPLY" val="1"/>
  <p:tag name="KSO_WM_UNIT_DIAGRAM_SCHEMECOLOR_ID" val="4"/>
</p:tagLst>
</file>

<file path=ppt/tags/tag54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c"/>
  <p:tag name="KSO_WM_UNIT_TYPE" val="l_h_i"/>
  <p:tag name="KSO_WM_UNIT_INDEX" val="1_3_3"/>
  <p:tag name="KSO_WM_UNIT_ID" val="diagram20198938_3*l_h_i*1_3_3"/>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9"/>
  <p:tag name="KSO_WM_UNIT_FILL_TYPE" val="1"/>
  <p:tag name="KSO_WM_UNIT_USESOURCEFORMAT_APPLY" val="1"/>
  <p:tag name="KSO_WM_UNIT_DIAGRAM_SCHEMECOLOR_ID" val="4"/>
</p:tagLst>
</file>

<file path=ppt/tags/tag54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b"/>
  <p:tag name="KSO_WM_UNIT_TYPE" val="l_h_i"/>
  <p:tag name="KSO_WM_UNIT_INDEX" val="1_1_4"/>
  <p:tag name="KSO_WM_UNIT_ID" val="diagram20198938_3*l_h_i*1_1_4"/>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14"/>
  <p:tag name="KSO_WM_UNIT_FILL_TYPE" val="1"/>
  <p:tag name="KSO_WM_UNIT_USESOURCEFORMAT_APPLY" val="1"/>
  <p:tag name="KSO_WM_UNIT_DIAGRAM_SCHEMECOLOR_ID" val="4"/>
</p:tagLst>
</file>

<file path=ppt/tags/tag54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e"/>
  <p:tag name="KSO_WM_UNIT_TYPE" val="l_h_i"/>
  <p:tag name="KSO_WM_UNIT_INDEX" val="1_1_2"/>
  <p:tag name="KSO_WM_UNIT_ID" val="diagram20198938_3*l_h_i*1_1_2"/>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4"/>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20198938_3*l_h_i*1_1_1"/>
  <p:tag name="KSO_WM_TEMPLATE_CATEGORY" val="diagram"/>
  <p:tag name="KSO_WM_TEMPLATE_INDEX" val="20198938"/>
  <p:tag name="KSO_WM_UNIT_LAYERLEVEL" val="1_1_1"/>
  <p:tag name="KSO_WM_TAG_VERSION" val="1.0"/>
  <p:tag name="KSO_WM_BEAUTIFY_FLAG" val="#wm#"/>
  <p:tag name="KSO_WM_UNIT_DIAGRAM_MODELTYPE" val="stripeEnum"/>
  <p:tag name="KSO_WM_UNIT_TEXT_FILL_FORE_SCHEMECOLOR_INDEX" val="14"/>
  <p:tag name="KSO_WM_UNIT_TEXT_FILL_TYPE" val="1"/>
  <p:tag name="KSO_WM_UNIT_USESOURCEFORMAT_APPLY" val="1"/>
  <p:tag name="KSO_WM_UNIT_DIAGRAM_SCHEMECOLOR_ID" val="4"/>
</p:tagLst>
</file>

<file path=ppt/tags/tag55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20198938_3*l_h_i*1_2_1"/>
  <p:tag name="KSO_WM_TEMPLATE_CATEGORY" val="diagram"/>
  <p:tag name="KSO_WM_TEMPLATE_INDEX" val="20198938"/>
  <p:tag name="KSO_WM_UNIT_LAYERLEVEL" val="1_1_1"/>
  <p:tag name="KSO_WM_TAG_VERSION" val="1.0"/>
  <p:tag name="KSO_WM_BEAUTIFY_FLAG" val="#wm#"/>
  <p:tag name="KSO_WM_UNIT_DIAGRAM_MODELTYPE" val="stripeEnum"/>
  <p:tag name="KSO_WM_UNIT_TEXT_FILL_FORE_SCHEMECOLOR_INDEX" val="14"/>
  <p:tag name="KSO_WM_UNIT_TEXT_FILL_TYPE" val="1"/>
  <p:tag name="KSO_WM_UNIT_USESOURCEFORMAT_APPLY" val="1"/>
  <p:tag name="KSO_WM_UNIT_DIAGRAM_SCHEMECOLOR_ID" val="4"/>
</p:tagLst>
</file>

<file path=ppt/tags/tag5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20198938_3*l_h_i*1_3_1"/>
  <p:tag name="KSO_WM_TEMPLATE_CATEGORY" val="diagram"/>
  <p:tag name="KSO_WM_TEMPLATE_INDEX" val="20198938"/>
  <p:tag name="KSO_WM_UNIT_LAYERLEVEL" val="1_1_1"/>
  <p:tag name="KSO_WM_TAG_VERSION" val="1.0"/>
  <p:tag name="KSO_WM_BEAUTIFY_FLAG" val="#wm#"/>
  <p:tag name="KSO_WM_UNIT_DIAGRAM_MODELTYPE" val="stripeEnum"/>
  <p:tag name="KSO_WM_UNIT_TEXT_FILL_FORE_SCHEMECOLOR_INDEX" val="14"/>
  <p:tag name="KSO_WM_UNIT_TEXT_FILL_TYPE" val="1"/>
  <p:tag name="KSO_WM_UNIT_USESOURCEFORMAT_APPLY" val="1"/>
  <p:tag name="KSO_WM_UNIT_DIAGRAM_SCHEMECOLOR_ID" val="4"/>
</p:tagLst>
</file>

<file path=ppt/tags/tag553.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98938_3*l_h_f*1_1_1"/>
  <p:tag name="KSO_WM_TEMPLATE_CATEGORY" val="diagram"/>
  <p:tag name="KSO_WM_TEMPLATE_INDEX" val="20198938"/>
  <p:tag name="KSO_WM_UNIT_LAYERLEVEL" val="1_1_1"/>
  <p:tag name="KSO_WM_TAG_VERSION" val="1.0"/>
  <p:tag name="KSO_WM_BEAUTIFY_FLAG" val="#wm#"/>
  <p:tag name="KSO_WM_UNIT_PRESET_TEXT" val="点击此处添加文本具体内容"/>
  <p:tag name="KSO_WM_UNIT_DIAGRAM_MODELTYPE" val="stripeEnum"/>
  <p:tag name="KSO_WM_UNIT_TEXT_FILL_FORE_SCHEMECOLOR_INDEX" val="13"/>
  <p:tag name="KSO_WM_UNIT_TEXT_FILL_TYPE" val="1"/>
  <p:tag name="KSO_WM_UNIT_USESOURCEFORMAT_APPLY" val="1"/>
  <p:tag name="KSO_WM_UNIT_DIAGRAM_SCHEMECOLOR_ID" val="4"/>
</p:tagLst>
</file>

<file path=ppt/tags/tag5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c"/>
  <p:tag name="KSO_WM_UNIT_TYPE" val="l_h_i"/>
  <p:tag name="KSO_WM_UNIT_INDEX" val="1_1_3"/>
  <p:tag name="KSO_WM_UNIT_ID" val="diagram20198938_3*l_h_i*1_1_3"/>
  <p:tag name="KSO_WM_TEMPLATE_CATEGORY" val="diagram"/>
  <p:tag name="KSO_WM_TEMPLATE_INDEX" val="20198938"/>
  <p:tag name="KSO_WM_UNIT_LAYERLEVEL" val="1_1_1"/>
  <p:tag name="KSO_WM_TAG_VERSION" val="1.0"/>
  <p:tag name="KSO_WM_BEAUTIFY_FLAG" val="#wm#"/>
  <p:tag name="KSO_WM_UNIT_DIAGRAM_MODELTYPE" val="stripeEnum"/>
  <p:tag name="KSO_WM_UNIT_FILL_FORE_SCHEMECOLOR_INDEX" val="6"/>
  <p:tag name="KSO_WM_UNIT_FILL_TYPE" val="1"/>
  <p:tag name="KSO_WM_UNIT_USESOURCEFORMAT_APPLY" val="1"/>
  <p:tag name="KSO_WM_UNIT_DIAGRAM_SCHEMECOLOR_ID" val="4"/>
</p:tagLst>
</file>

<file path=ppt/tags/tag555.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98938_3*l_h_f*1_2_1"/>
  <p:tag name="KSO_WM_TEMPLATE_CATEGORY" val="diagram"/>
  <p:tag name="KSO_WM_TEMPLATE_INDEX" val="20198938"/>
  <p:tag name="KSO_WM_UNIT_LAYERLEVEL" val="1_1_1"/>
  <p:tag name="KSO_WM_TAG_VERSION" val="1.0"/>
  <p:tag name="KSO_WM_BEAUTIFY_FLAG" val="#wm#"/>
  <p:tag name="KSO_WM_UNIT_PRESET_TEXT" val="点击此处添加文本具体内容"/>
  <p:tag name="KSO_WM_UNIT_DIAGRAM_MODELTYPE" val="stripeEnum"/>
  <p:tag name="KSO_WM_UNIT_TEXT_FILL_FORE_SCHEMECOLOR_INDEX" val="13"/>
  <p:tag name="KSO_WM_UNIT_TEXT_FILL_TYPE" val="1"/>
  <p:tag name="KSO_WM_UNIT_USESOURCEFORMAT_APPLY" val="1"/>
  <p:tag name="KSO_WM_UNIT_DIAGRAM_SCHEMECOLOR_ID" val="4"/>
</p:tagLst>
</file>

<file path=ppt/tags/tag556.xml><?xml version="1.0" encoding="utf-8"?>
<p:tagLst xmlns:p="http://schemas.openxmlformats.org/presentationml/2006/main">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198938_3*l_h_f*1_3_1"/>
  <p:tag name="KSO_WM_TEMPLATE_CATEGORY" val="diagram"/>
  <p:tag name="KSO_WM_TEMPLATE_INDEX" val="20198938"/>
  <p:tag name="KSO_WM_UNIT_LAYERLEVEL" val="1_1_1"/>
  <p:tag name="KSO_WM_TAG_VERSION" val="1.0"/>
  <p:tag name="KSO_WM_BEAUTIFY_FLAG" val="#wm#"/>
  <p:tag name="KSO_WM_UNIT_PRESET_TEXT" val="点击此处添加文本具体内容"/>
  <p:tag name="KSO_WM_UNIT_DIAGRAM_MODELTYPE" val="stripeEnum"/>
  <p:tag name="KSO_WM_UNIT_TEXT_FILL_FORE_SCHEMECOLOR_INDEX" val="13"/>
  <p:tag name="KSO_WM_UNIT_TEXT_FILL_TYPE" val="1"/>
  <p:tag name="KSO_WM_UNIT_USESOURCEFORMAT_APPLY" val="1"/>
  <p:tag name="KSO_WM_UNIT_DIAGRAM_SCHEMECOLOR_ID" val="4"/>
</p:tagLst>
</file>

<file path=ppt/tags/tag55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5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59.xml><?xml version="1.0" encoding="utf-8"?>
<p:tagLst xmlns:p="http://schemas.openxmlformats.org/presentationml/2006/main">
  <p:tag name="REFSHAPE" val="159930420"/>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0.xml><?xml version="1.0" encoding="utf-8"?>
<p:tagLst xmlns:p="http://schemas.openxmlformats.org/presentationml/2006/main">
  <p:tag name="REFSHAPE" val="159934500"/>
</p:tagLst>
</file>

<file path=ppt/tags/tag561.xml><?xml version="1.0" encoding="utf-8"?>
<p:tagLst xmlns:p="http://schemas.openxmlformats.org/presentationml/2006/main">
  <p:tag name="REFSHAPE" val="159933276"/>
</p:tagLst>
</file>

<file path=ppt/tags/tag56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56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56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56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56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56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56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56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4"/>
  <p:tag name="KSO_WM_UNIT_LAYERLEVEL" val="1"/>
  <p:tag name="KSO_WM_TAG_VERSION" val="1.0"/>
  <p:tag name="KSO_WM_BEAUTIFY_FLAG" val="#wm#"/>
  <p:tag name="KSO_WM_UNIT_TYPE" val="i"/>
  <p:tag name="KSO_WM_UNIT_INDEX" val="4"/>
</p:tagLst>
</file>

<file path=ppt/tags/tag57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57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57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5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4701_1*i*1"/>
  <p:tag name="KSO_WM_TEMPLATE_CATEGORY" val="diagram"/>
  <p:tag name="KSO_WM_TEMPLATE_INDEX" val="20194701"/>
  <p:tag name="KSO_WM_UNIT_LAYERLEVEL" val="1"/>
  <p:tag name="KSO_WM_TAG_VERSION" val="1.0"/>
  <p:tag name="KSO_WM_BEAUTIFY_FLAG" val="#wm#"/>
  <p:tag name="KSO_WM_UNIT_COLOR_SCHEME_SHAPE_ID" val="4"/>
  <p:tag name="KSO_WM_UNIT_COLOR_SCHEME_PARENT_PAGE" val="0_1"/>
</p:tagLst>
</file>

<file path=ppt/tags/tag5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194701_1*i*2"/>
  <p:tag name="KSO_WM_TEMPLATE_CATEGORY" val="diagram"/>
  <p:tag name="KSO_WM_TEMPLATE_INDEX" val="20194701"/>
  <p:tag name="KSO_WM_UNIT_LAYERLEVEL" val="1"/>
  <p:tag name="KSO_WM_TAG_VERSION" val="1.0"/>
  <p:tag name="KSO_WM_BEAUTIFY_FLAG" val="#wm#"/>
  <p:tag name="KSO_WM_UNIT_COLOR_SCHEME_SHAPE_ID" val="5"/>
  <p:tag name="KSO_WM_UNIT_COLOR_SCHEME_PARENT_PAGE" val="0_1"/>
</p:tagLst>
</file>

<file path=ppt/tags/tag575.xml><?xml version="1.0" encoding="utf-8"?>
<p:tagLst xmlns:p="http://schemas.openxmlformats.org/presentationml/2006/main">
  <p:tag name="KSO_WM_UNIT_TEXT_PART_ID_V2" val="d-1-2"/>
  <p:tag name="KSO_WM_UNIT_PRESET_TEXT" val="单击此处添加小标题&#13;点击此处添加正文。&#13;请尽可能言简意赅。&#13;单击此处添加小标题&#13;点击此处添加正文。&#13;请尽可能言简意赅。&#13;单击此处添加小标题&#13;为了演示的良好效。&#13;请尽可能言简意赅。&#13;的阐述您的观点。"/>
  <p:tag name="KSO_WM_UNIT_NOCLEAR" val="1"/>
  <p:tag name="KSO_WM_UNIT_VALUE" val="143"/>
  <p:tag name="KSO_WM_UNIT_HIGHLIGHT" val="0"/>
  <p:tag name="KSO_WM_UNIT_COMPATIBLE" val="0"/>
  <p:tag name="KSO_WM_UNIT_DIAGRAM_ISNUMVISUAL" val="0"/>
  <p:tag name="KSO_WM_UNIT_DIAGRAM_ISREFERUNIT" val="0"/>
  <p:tag name="KSO_WM_UNIT_TYPE" val="f"/>
  <p:tag name="KSO_WM_UNIT_INDEX" val="1"/>
  <p:tag name="KSO_WM_UNIT_ID" val="diagram20194701_1*f*1"/>
  <p:tag name="KSO_WM_TEMPLATE_CATEGORY" val="diagram"/>
  <p:tag name="KSO_WM_TEMPLATE_INDEX" val="20194701"/>
  <p:tag name="KSO_WM_UNIT_LAYERLEVEL" val="1"/>
  <p:tag name="KSO_WM_TAG_VERSION" val="1.0"/>
  <p:tag name="KSO_WM_BEAUTIFY_FLAG" val="#wm#"/>
  <p:tag name="KSO_WM_UNIT_COLOR_SCHEME_SHAPE_ID" val="2"/>
  <p:tag name="KSO_WM_UNIT_COLOR_SCHEME_PARENT_PAGE" val="0_1"/>
</p:tagLst>
</file>

<file path=ppt/tags/tag576.xml><?xml version="1.0" encoding="utf-8"?>
<p:tagLst xmlns:p="http://schemas.openxmlformats.org/presentationml/2006/main">
  <p:tag name="KSO_WM_SLIDE_ID" val="diagram20194701_1"/>
  <p:tag name="KSO_WM_SLIDE_ITEM_CNT" val="0"/>
  <p:tag name="KSO_WM_SLIDE_INDEX" val="1"/>
  <p:tag name="KSO_WM_TAG_VERSION" val="1.0"/>
  <p:tag name="KSO_WM_BEAUTIFY_FLAG" val="#wm#"/>
  <p:tag name="KSO_WM_TEMPLATE_CATEGORY" val="diagram"/>
  <p:tag name="KSO_WM_TEMPLATE_INDEX" val="20194701"/>
  <p:tag name="KSO_WM_SLIDE_LAYOUT" val="a_f"/>
  <p:tag name="KSO_WM_SLIDE_LAYOUT_CNT" val="1_1"/>
  <p:tag name="KSO_WM_SLIDE_TYPE" val="text"/>
  <p:tag name="KSO_WM_SLIDE_SUBTYPE" val="pureTxt"/>
  <p:tag name="KSO_WM_SLIDE_SIZE" val="900*540"/>
  <p:tag name="KSO_WM_SLIDE_POSITION" val="59*0"/>
  <p:tag name="KSO_WM_SLIDE_COLORSCHEME_VERSION" val="3.2"/>
  <p:tag name="KSO_WM_TEMPLATE_SUBCATEGORY" val="0"/>
  <p:tag name="KSO_WM_SPECIAL_SOURCE" val="bdnull"/>
</p:tagLst>
</file>

<file path=ppt/tags/tag577.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57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305_5*l_h_i*1_1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57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305_5*l_h_i*1_1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5"/>
  <p:tag name="KSO_WM_UNIT_LAYERLEVEL" val="1"/>
  <p:tag name="KSO_WM_TAG_VERSION" val="1.0"/>
  <p:tag name="KSO_WM_BEAUTIFY_FLAG" val="#wm#"/>
  <p:tag name="KSO_WM_UNIT_TYPE" val="i"/>
  <p:tag name="KSO_WM_UNIT_INDEX" val="5"/>
</p:tagLst>
</file>

<file path=ppt/tags/tag5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305_5*l_h_i*1_1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5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305_5*l_h_i*1_1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58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305_5*l_h_i*1_1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583.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305_5*l_h_f*1_1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5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305_5*l_h_i*1_2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5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305_5*l_h_i*1_2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58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305_5*l_h_i*1_2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58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305_5*l_h_i*1_2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5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305_5*l_h_i*1_2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589.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305_5*l_h_f*1_2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BEAUTIFY_FLAG" val="#wm#"/>
  <p:tag name="KSO_WM_UNIT_TYPE" val="i"/>
  <p:tag name="KSO_WM_UNIT_INDEX" val="1"/>
</p:tagLst>
</file>

<file path=ppt/tags/tag59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305_5*l_h_i*1_3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59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305_5*l_h_i*1_3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59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305_5*l_h_i*1_3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59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305_5*l_h_i*1_3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59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305_5*l_h_i*1_3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595.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305_5*l_h_f*1_3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59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305_5*l_h_i*1_4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59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305_5*l_h_i*1_4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59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305_5*l_h_i*1_4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59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305_5*l_h_i*1_4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2"/>
  <p:tag name="KSO_WM_UNIT_LAYERLEVEL" val="1"/>
  <p:tag name="KSO_WM_TAG_VERSION" val="1.0"/>
  <p:tag name="KSO_WM_BEAUTIFY_FLAG" val="#wm#"/>
  <p:tag name="KSO_WM_UNIT_TYPE" val="i"/>
  <p:tag name="KSO_WM_UNIT_INDEX" val="2"/>
</p:tagLst>
</file>

<file path=ppt/tags/tag60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305_5*l_h_i*1_4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601.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305_5*l_h_f*1_4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60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305_5*l_h_i*1_5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60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305_5*l_h_i*1_5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60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305_5*l_h_i*1_5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60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305_5*l_h_i*1_5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60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5"/>
  <p:tag name="KSO_WM_UNIT_ID" val="diagram305_5*l_h_i*1_5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607.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305_5*l_h_f*1_5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60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305_5*l_h_i*1_3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60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305_5*l_h_i*1_3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i*3"/>
  <p:tag name="KSO_WM_UNIT_LAYERLEVEL" val="1"/>
  <p:tag name="KSO_WM_TAG_VERSION" val="1.0"/>
  <p:tag name="KSO_WM_BEAUTIFY_FLAG" val="#wm#"/>
  <p:tag name="KSO_WM_UNIT_TYPE" val="i"/>
  <p:tag name="KSO_WM_UNIT_INDEX" val="3"/>
</p:tagLst>
</file>

<file path=ppt/tags/tag6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305_5*l_h_i*1_3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61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305_5*l_h_i*1_3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6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305_5*l_h_i*1_3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613.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305_5*l_h_f*1_3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61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305_5*l_h_i*1_5_1"/>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 name="KSO_WM_UNIT_USESOURCEFORMAT_APPLY" val="1"/>
  <p:tag name="KSO_WM_UNIT_DIAGRAM_SCHEMECOLOR_ID" val="6"/>
</p:tagLst>
</file>

<file path=ppt/tags/tag6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2"/>
  <p:tag name="KSO_WM_UNIT_ID" val="diagram305_5*l_h_i*1_5_2"/>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6"/>
</p:tagLst>
</file>

<file path=ppt/tags/tag6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3"/>
  <p:tag name="KSO_WM_UNIT_ID" val="diagram305_5*l_h_i*1_5_3"/>
  <p:tag name="KSO_WM_TEMPLATE_CATEGORY" val="diagram"/>
  <p:tag name="KSO_WM_TEMPLATE_INDEX" val="305"/>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 name="KSO_WM_UNIT_USESOURCEFORMAT_APPLY" val="1"/>
  <p:tag name="KSO_WM_UNIT_DIAGRAM_SCHEMECOLOR_ID" val="6"/>
</p:tagLst>
</file>

<file path=ppt/tags/tag6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4"/>
  <p:tag name="KSO_WM_UNIT_ID" val="diagram305_5*l_h_i*1_5_4"/>
  <p:tag name="KSO_WM_TEMPLATE_CATEGORY" val="diagram"/>
  <p:tag name="KSO_WM_TEMPLATE_INDEX" val="305"/>
  <p:tag name="KSO_WM_UNIT_LAYERLEVEL" val="1_1_1"/>
  <p:tag name="KSO_WM_TAG_VERSION" val="1.0"/>
  <p:tag name="KSO_WM_BEAUTIFY_FLAG" val="#wm#"/>
  <p:tag name="KSO_WM_UNIT_FILL_FORE_SCHEMECOLOR_INDEX" val="5"/>
  <p:tag name="KSO_WM_UNIT_FILL_TYPE" val="1"/>
  <p:tag name="KSO_WM_UNIT_TEXT_FILL_FORE_SCHEMECOLOR_INDEX" val="5"/>
  <p:tag name="KSO_WM_UNIT_TEXT_FILL_TYPE" val="1"/>
  <p:tag name="KSO_WM_UNIT_USESOURCEFORMAT_APPLY" val="1"/>
  <p:tag name="KSO_WM_UNIT_DIAGRAM_SCHEMECOLOR_ID" val="6"/>
</p:tagLst>
</file>

<file path=ppt/tags/tag6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5"/>
  <p:tag name="KSO_WM_UNIT_ID" val="diagram305_5*l_h_i*1_5_5"/>
  <p:tag name="KSO_WM_TEMPLATE_CATEGORY" val="diagram"/>
  <p:tag name="KSO_WM_TEMPLATE_INDEX" val="305"/>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6"/>
</p:tagLst>
</file>

<file path=ppt/tags/tag619.xml><?xml version="1.0" encoding="utf-8"?>
<p:tagLst xmlns:p="http://schemas.openxmlformats.org/presentationml/2006/main">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305_5*l_h_f*1_5_1"/>
  <p:tag name="KSO_WM_TEMPLATE_CATEGORY" val="diagram"/>
  <p:tag name="KSO_WM_TEMPLATE_INDEX" val="305"/>
  <p:tag name="KSO_WM_UNIT_LAYERLEVEL" val="1_1_1"/>
  <p:tag name="KSO_WM_TAG_VERSION" val="1.0"/>
  <p:tag name="KSO_WM_BEAUTIFY_FLAG" val="#wm#"/>
  <p:tag name="KSO_WM_UNIT_PRESET_TEXT" val="添加标题"/>
  <p:tag name="KSO_WM_UNIT_TEXT_FILL_FORE_SCHEMECOLOR_INDEX" val="5"/>
  <p:tag name="KSO_WM_UNIT_TEXT_FILL_TYPE" val="1"/>
  <p:tag name="KSO_WM_UNIT_USESOURCEFORMAT_APPLY" val="1"/>
  <p:tag name="KSO_WM_UNIT_DIAGRAM_SCHEMECOLOR_ID" val="6"/>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2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21.xml><?xml version="1.0" encoding="utf-8"?>
<p:tagLst xmlns:p="http://schemas.openxmlformats.org/presentationml/2006/main">
  <p:tag name="KSO_WM_BEAUTIFY_FLAG" val="#wm#"/>
  <p:tag name="KSO_WM_TEMPLATE_CATEGORY" val="custom"/>
  <p:tag name="KSO_WM_TEMPLATE_INDEX" val="20191204"/>
  <p:tag name="KSO_WM_SLIDE_ITEM_CNT" val="5"/>
  <p:tag name="KSO_WM_SPECIAL_SOURCE" val="bdnull"/>
</p:tagLst>
</file>

<file path=ppt/tags/tag622.xml><?xml version="1.0" encoding="utf-8"?>
<p:tagLst xmlns:p="http://schemas.openxmlformats.org/presentationml/2006/main">
  <p:tag name="REFSHAPE" val="1227589884"/>
</p:tagLst>
</file>

<file path=ppt/tags/tag623.xml><?xml version="1.0" encoding="utf-8"?>
<p:tagLst xmlns:p="http://schemas.openxmlformats.org/presentationml/2006/main">
  <p:tag name="REFSHAPE" val="1227591380"/>
</p:tagLst>
</file>

<file path=ppt/tags/tag624.xml><?xml version="1.0" encoding="utf-8"?>
<p:tagLst xmlns:p="http://schemas.openxmlformats.org/presentationml/2006/main">
  <p:tag name="REFSHAPE" val="1227590428"/>
</p:tagLst>
</file>

<file path=ppt/tags/tag625.xml><?xml version="1.0" encoding="utf-8"?>
<p:tagLst xmlns:p="http://schemas.openxmlformats.org/presentationml/2006/main">
  <p:tag name="KSO_WM_TAG_VERSION" val="1.0"/>
  <p:tag name="KSO_WM_TEMPLATE_CATEGORY" val="diagram"/>
  <p:tag name="KSO_WM_TEMPLATE_INDEX" val="754"/>
  <p:tag name="KSO_WM_UNIT_ID" val="diagram754_5*l_i*1_1"/>
  <p:tag name="KSO_WM_UNIT_LAYERLEVEL" val="1_1"/>
  <p:tag name="KSO_WM_BEAUTIFY_FLAG" val="#wm#"/>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LINE_FORE_SCHEMECOLOR_INDEX" val="5"/>
  <p:tag name="KSO_WM_UNIT_LINE_FILL_TYPE" val="2"/>
  <p:tag name="KSO_WM_UNIT_USESOURCEFORMAT_APPLY" val="1"/>
</p:tagLst>
</file>

<file path=ppt/tags/tag626.xml><?xml version="1.0" encoding="utf-8"?>
<p:tagLst xmlns:p="http://schemas.openxmlformats.org/presentationml/2006/main">
  <p:tag name="KSO_WM_TAG_VERSION" val="1.0"/>
  <p:tag name="KSO_WM_TEMPLATE_CATEGORY" val="diagram"/>
  <p:tag name="KSO_WM_TEMPLATE_INDEX" val="754"/>
  <p:tag name="KSO_WM_UNIT_ID" val="diagram754_5*l_h_i*1_1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PRESET_TEXT" val="A"/>
  <p:tag name="KSO_WM_UNIT_FILL_FORE_SCHEMECOLOR_INDEX" val="5"/>
  <p:tag name="KSO_WM_UNIT_FILL_TYPE" val="1"/>
  <p:tag name="KSO_WM_UNIT_TEXT_FILL_FORE_SCHEMECOLOR_INDEX" val="14"/>
  <p:tag name="KSO_WM_UNIT_TEXT_FILL_TYPE" val="1"/>
  <p:tag name="KSO_WM_UNIT_USESOURCEFORMAT_APPLY" val="1"/>
</p:tagLst>
</file>

<file path=ppt/tags/tag627.xml><?xml version="1.0" encoding="utf-8"?>
<p:tagLst xmlns:p="http://schemas.openxmlformats.org/presentationml/2006/main">
  <p:tag name="KSO_WM_TAG_VERSION" val="1.0"/>
  <p:tag name="KSO_WM_TEMPLATE_CATEGORY" val="diagram"/>
  <p:tag name="KSO_WM_TEMPLATE_INDEX" val="754"/>
  <p:tag name="KSO_WM_UNIT_ID" val="diagram754_5*l_h_i*1_1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1_4"/>
  <p:tag name="KSO_WM_UNIT_FILL_FORE_SCHEMECOLOR_INDEX" val="5"/>
  <p:tag name="KSO_WM_UNIT_FILL_TYPE" val="1"/>
  <p:tag name="KSO_WM_UNIT_TEXT_FILL_FORE_SCHEMECOLOR_INDEX" val="5"/>
  <p:tag name="KSO_WM_UNIT_TEXT_FILL_TYPE" val="1"/>
  <p:tag name="KSO_WM_UNIT_USESOURCEFORMAT_APPLY" val="1"/>
</p:tagLst>
</file>

<file path=ppt/tags/tag628.xml><?xml version="1.0" encoding="utf-8"?>
<p:tagLst xmlns:p="http://schemas.openxmlformats.org/presentationml/2006/main">
  <p:tag name="KSO_WM_TAG_VERSION" val="1.0"/>
  <p:tag name="KSO_WM_TEMPLATE_CATEGORY" val="diagram"/>
  <p:tag name="KSO_WM_TEMPLATE_INDEX" val="754"/>
  <p:tag name="KSO_WM_UNIT_ID" val="diagram754_5*l_h_i*1_1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29.xml><?xml version="1.0" encoding="utf-8"?>
<p:tagLst xmlns:p="http://schemas.openxmlformats.org/presentationml/2006/main">
  <p:tag name="KSO_WM_TAG_VERSION" val="1.0"/>
  <p:tag name="KSO_WM_TEMPLATE_CATEGORY" val="diagram"/>
  <p:tag name="KSO_WM_TEMPLATE_INDEX" val="754"/>
  <p:tag name="KSO_WM_UNIT_ID" val="diagram754_5*l_h_i*1_1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FILL_FORE_SCHEMECOLOR_INDEX" val="5"/>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1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1_2"/>
  <p:tag name="KSO_WM_UNIT_PRESET_TEXT" val="单击此处添加文本"/>
  <p:tag name="KSO_WM_UNIT_TEXT_FILL_FORE_SCHEMECOLOR_INDEX" val="14"/>
  <p:tag name="KSO_WM_UNIT_TEXT_FILL_TYPE" val="1"/>
  <p:tag name="KSO_WM_UNIT_USESOURCEFORMAT_APPLY" val="1"/>
</p:tagLst>
</file>

<file path=ppt/tags/tag631.xml><?xml version="1.0" encoding="utf-8"?>
<p:tagLst xmlns:p="http://schemas.openxmlformats.org/presentationml/2006/main">
  <p:tag name="KSO_WM_TAG_VERSION" val="1.0"/>
  <p:tag name="KSO_WM_TEMPLATE_CATEGORY" val="diagram"/>
  <p:tag name="KSO_WM_TEMPLATE_INDEX" val="754"/>
  <p:tag name="KSO_WM_UNIT_ID" val="diagram754_5*l_h_i*1_2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PRESET_TEXT" val="B"/>
  <p:tag name="KSO_WM_UNIT_FILL_FORE_SCHEMECOLOR_INDEX" val="6"/>
  <p:tag name="KSO_WM_UNIT_FILL_TYPE" val="1"/>
  <p:tag name="KSO_WM_UNIT_TEXT_FILL_FORE_SCHEMECOLOR_INDEX" val="14"/>
  <p:tag name="KSO_WM_UNIT_TEXT_FILL_TYPE" val="1"/>
  <p:tag name="KSO_WM_UNIT_USESOURCEFORMAT_APPLY" val="1"/>
</p:tagLst>
</file>

<file path=ppt/tags/tag632.xml><?xml version="1.0" encoding="utf-8"?>
<p:tagLst xmlns:p="http://schemas.openxmlformats.org/presentationml/2006/main">
  <p:tag name="KSO_WM_TAG_VERSION" val="1.0"/>
  <p:tag name="KSO_WM_TEMPLATE_CATEGORY" val="diagram"/>
  <p:tag name="KSO_WM_TEMPLATE_INDEX" val="754"/>
  <p:tag name="KSO_WM_UNIT_ID" val="diagram754_5*l_h_i*1_2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2_4"/>
  <p:tag name="KSO_WM_UNIT_FILL_FORE_SCHEMECOLOR_INDEX" val="6"/>
  <p:tag name="KSO_WM_UNIT_FILL_TYPE" val="1"/>
  <p:tag name="KSO_WM_UNIT_TEXT_FILL_FORE_SCHEMECOLOR_INDEX" val="6"/>
  <p:tag name="KSO_WM_UNIT_TEXT_FILL_TYPE" val="1"/>
  <p:tag name="KSO_WM_UNIT_USESOURCEFORMAT_APPLY" val="1"/>
</p:tagLst>
</file>

<file path=ppt/tags/tag633.xml><?xml version="1.0" encoding="utf-8"?>
<p:tagLst xmlns:p="http://schemas.openxmlformats.org/presentationml/2006/main">
  <p:tag name="KSO_WM_TAG_VERSION" val="1.0"/>
  <p:tag name="KSO_WM_TEMPLATE_CATEGORY" val="diagram"/>
  <p:tag name="KSO_WM_TEMPLATE_INDEX" val="754"/>
  <p:tag name="KSO_WM_UNIT_ID" val="diagram754_5*l_h_i*1_2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34.xml><?xml version="1.0" encoding="utf-8"?>
<p:tagLst xmlns:p="http://schemas.openxmlformats.org/presentationml/2006/main">
  <p:tag name="KSO_WM_TAG_VERSION" val="1.0"/>
  <p:tag name="KSO_WM_TEMPLATE_CATEGORY" val="diagram"/>
  <p:tag name="KSO_WM_TEMPLATE_INDEX" val="754"/>
  <p:tag name="KSO_WM_UNIT_ID" val="diagram754_5*l_h_i*1_2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FILL_FORE_SCHEMECOLOR_INDEX" val="6"/>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2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2_2"/>
  <p:tag name="KSO_WM_UNIT_PRESET_TEXT" val="单击此处添加文本"/>
  <p:tag name="KSO_WM_UNIT_TEXT_FILL_FORE_SCHEMECOLOR_INDEX" val="14"/>
  <p:tag name="KSO_WM_UNIT_TEXT_FILL_TYPE" val="1"/>
  <p:tag name="KSO_WM_UNIT_USESOURCEFORMAT_APPLY" val="1"/>
</p:tagLst>
</file>

<file path=ppt/tags/tag636.xml><?xml version="1.0" encoding="utf-8"?>
<p:tagLst xmlns:p="http://schemas.openxmlformats.org/presentationml/2006/main">
  <p:tag name="KSO_WM_TAG_VERSION" val="1.0"/>
  <p:tag name="KSO_WM_TEMPLATE_CATEGORY" val="diagram"/>
  <p:tag name="KSO_WM_TEMPLATE_INDEX" val="754"/>
  <p:tag name="KSO_WM_UNIT_ID" val="diagram754_5*l_h_i*1_3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PRESET_TEXT" val="C"/>
  <p:tag name="KSO_WM_UNIT_FILL_FORE_SCHEMECOLOR_INDEX" val="7"/>
  <p:tag name="KSO_WM_UNIT_FILL_TYPE" val="1"/>
  <p:tag name="KSO_WM_UNIT_TEXT_FILL_FORE_SCHEMECOLOR_INDEX" val="14"/>
  <p:tag name="KSO_WM_UNIT_TEXT_FILL_TYPE" val="1"/>
  <p:tag name="KSO_WM_UNIT_USESOURCEFORMAT_APPLY" val="1"/>
</p:tagLst>
</file>

<file path=ppt/tags/tag637.xml><?xml version="1.0" encoding="utf-8"?>
<p:tagLst xmlns:p="http://schemas.openxmlformats.org/presentationml/2006/main">
  <p:tag name="KSO_WM_TAG_VERSION" val="1.0"/>
  <p:tag name="KSO_WM_TEMPLATE_CATEGORY" val="diagram"/>
  <p:tag name="KSO_WM_TEMPLATE_INDEX" val="754"/>
  <p:tag name="KSO_WM_UNIT_ID" val="diagram754_5*l_h_i*1_3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3_4"/>
  <p:tag name="KSO_WM_UNIT_FILL_FORE_SCHEMECOLOR_INDEX" val="7"/>
  <p:tag name="KSO_WM_UNIT_FILL_TYPE" val="1"/>
  <p:tag name="KSO_WM_UNIT_TEXT_FILL_FORE_SCHEMECOLOR_INDEX" val="7"/>
  <p:tag name="KSO_WM_UNIT_TEXT_FILL_TYPE" val="1"/>
  <p:tag name="KSO_WM_UNIT_USESOURCEFORMAT_APPLY" val="1"/>
</p:tagLst>
</file>

<file path=ppt/tags/tag638.xml><?xml version="1.0" encoding="utf-8"?>
<p:tagLst xmlns:p="http://schemas.openxmlformats.org/presentationml/2006/main">
  <p:tag name="KSO_WM_TAG_VERSION" val="1.0"/>
  <p:tag name="KSO_WM_TEMPLATE_CATEGORY" val="diagram"/>
  <p:tag name="KSO_WM_TEMPLATE_INDEX" val="754"/>
  <p:tag name="KSO_WM_UNIT_ID" val="diagram754_5*l_h_i*1_3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39.xml><?xml version="1.0" encoding="utf-8"?>
<p:tagLst xmlns:p="http://schemas.openxmlformats.org/presentationml/2006/main">
  <p:tag name="KSO_WM_TAG_VERSION" val="1.0"/>
  <p:tag name="KSO_WM_TEMPLATE_CATEGORY" val="diagram"/>
  <p:tag name="KSO_WM_TEMPLATE_INDEX" val="754"/>
  <p:tag name="KSO_WM_UNIT_ID" val="diagram754_5*l_h_i*1_3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FILL_FORE_SCHEMECOLOR_INDEX" val="7"/>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3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3_2"/>
  <p:tag name="KSO_WM_UNIT_PRESET_TEXT" val="单击此处添加文本"/>
  <p:tag name="KSO_WM_UNIT_TEXT_FILL_FORE_SCHEMECOLOR_INDEX" val="14"/>
  <p:tag name="KSO_WM_UNIT_TEXT_FILL_TYPE" val="1"/>
  <p:tag name="KSO_WM_UNIT_USESOURCEFORMAT_APPLY" val="1"/>
</p:tagLst>
</file>

<file path=ppt/tags/tag641.xml><?xml version="1.0" encoding="utf-8"?>
<p:tagLst xmlns:p="http://schemas.openxmlformats.org/presentationml/2006/main">
  <p:tag name="KSO_WM_TAG_VERSION" val="1.0"/>
  <p:tag name="KSO_WM_TEMPLATE_CATEGORY" val="diagram"/>
  <p:tag name="KSO_WM_TEMPLATE_INDEX" val="754"/>
  <p:tag name="KSO_WM_UNIT_ID" val="diagram754_5*l_h_i*1_4_1"/>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PRESET_TEXT" val="D"/>
  <p:tag name="KSO_WM_UNIT_FILL_FORE_SCHEMECOLOR_INDEX" val="8"/>
  <p:tag name="KSO_WM_UNIT_FILL_TYPE" val="1"/>
  <p:tag name="KSO_WM_UNIT_TEXT_FILL_FORE_SCHEMECOLOR_INDEX" val="14"/>
  <p:tag name="KSO_WM_UNIT_TEXT_FILL_TYPE" val="1"/>
  <p:tag name="KSO_WM_UNIT_USESOURCEFORMAT_APPLY" val="1"/>
</p:tagLst>
</file>

<file path=ppt/tags/tag642.xml><?xml version="1.0" encoding="utf-8"?>
<p:tagLst xmlns:p="http://schemas.openxmlformats.org/presentationml/2006/main">
  <p:tag name="KSO_WM_TAG_VERSION" val="1.0"/>
  <p:tag name="KSO_WM_TEMPLATE_CATEGORY" val="diagram"/>
  <p:tag name="KSO_WM_TEMPLATE_INDEX" val="754"/>
  <p:tag name="KSO_WM_UNIT_ID" val="diagram754_5*l_h_i*1_4_4"/>
  <p:tag name="KSO_WM_UNIT_LAYERLEVEL" val="1_1_1"/>
  <p:tag name="KSO_WM_UNIT_HIGHLIGHT" val="0"/>
  <p:tag name="KSO_WM_UNIT_COMPATIBLE" val="0"/>
  <p:tag name="KSO_WM_BEAUTIFY_FLAG" val="#wm#"/>
  <p:tag name="KSO_WM_UNIT_DIAGRAM_ISNUMVISUAL" val="0"/>
  <p:tag name="KSO_WM_UNIT_DIAGRAM_ISREFERUNIT" val="0"/>
  <p:tag name="KSO_WM_UNIT_NOCLEAR" val="0"/>
  <p:tag name="KSO_WM_DIAGRAM_GROUP_CODE" val="l1-1"/>
  <p:tag name="KSO_WM_UNIT_TYPE" val="l_h_i"/>
  <p:tag name="KSO_WM_UNIT_INDEX" val="1_4_4"/>
  <p:tag name="KSO_WM_UNIT_FILL_FORE_SCHEMECOLOR_INDEX" val="8"/>
  <p:tag name="KSO_WM_UNIT_FILL_TYPE" val="1"/>
  <p:tag name="KSO_WM_UNIT_TEXT_FILL_FORE_SCHEMECOLOR_INDEX" val="8"/>
  <p:tag name="KSO_WM_UNIT_TEXT_FILL_TYPE" val="1"/>
  <p:tag name="KSO_WM_UNIT_USESOURCEFORMAT_APPLY" val="1"/>
</p:tagLst>
</file>

<file path=ppt/tags/tag643.xml><?xml version="1.0" encoding="utf-8"?>
<p:tagLst xmlns:p="http://schemas.openxmlformats.org/presentationml/2006/main">
  <p:tag name="KSO_WM_TAG_VERSION" val="1.0"/>
  <p:tag name="KSO_WM_TEMPLATE_CATEGORY" val="diagram"/>
  <p:tag name="KSO_WM_TEMPLATE_INDEX" val="754"/>
  <p:tag name="KSO_WM_UNIT_ID" val="diagram754_5*l_h_i*1_4_2"/>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44.xml><?xml version="1.0" encoding="utf-8"?>
<p:tagLst xmlns:p="http://schemas.openxmlformats.org/presentationml/2006/main">
  <p:tag name="KSO_WM_TAG_VERSION" val="1.0"/>
  <p:tag name="KSO_WM_TEMPLATE_CATEGORY" val="diagram"/>
  <p:tag name="KSO_WM_TEMPLATE_INDEX" val="754"/>
  <p:tag name="KSO_WM_UNIT_ID" val="diagram754_5*l_h_i*1_4_3"/>
  <p:tag name="KSO_WM_UNIT_LAYERLEVEL" val="1_1_1"/>
  <p:tag name="KSO_WM_BEAUTIFY_FLAG" val="#wm#"/>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FILL_FORE_SCHEMECOLOR_INDEX" val="8"/>
  <p:tag name="KSO_WM_UNIT_FILL_TYPE" val="1"/>
  <p:tag name="KSO_WM_UNIT_LINE_FORE_SCHEMECOLOR_INDEX" val="14"/>
  <p:tag name="KSO_WM_UNIT_LINE_FILL_TYPE" val="2"/>
  <p:tag name="KSO_WM_UNIT_TEXT_FILL_FORE_SCHEMECOLOR_INDEX" val="2"/>
  <p:tag name="KSO_WM_UNIT_TEXT_FILL_TYPE" val="1"/>
  <p:tag name="KSO_WM_UNIT_USESOURCEFORMAT_APPLY" val="1"/>
</p:tagLst>
</file>

<file path=ppt/tags/tag6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ID" val="diagram754_5*l_h_f*1_4_2"/>
  <p:tag name="KSO_WM_TEMPLATE_CATEGORY" val="diagram"/>
  <p:tag name="KSO_WM_TEMPLATE_INDEX" val="754"/>
  <p:tag name="KSO_WM_UNIT_LAYERLEVEL" val="1_1_1"/>
  <p:tag name="KSO_WM_TAG_VERSION" val="1.0"/>
  <p:tag name="KSO_WM_BEAUTIFY_FLAG" val="#wm#"/>
  <p:tag name="KSO_WM_UNIT_NOCLEAR" val="0"/>
  <p:tag name="KSO_WM_UNIT_VALUE" val="30"/>
  <p:tag name="KSO_WM_UNIT_TYPE" val="l_h_f"/>
  <p:tag name="KSO_WM_UNIT_INDEX" val="1_4_2"/>
  <p:tag name="KSO_WM_UNIT_PRESET_TEXT" val="单击此处添加文本"/>
  <p:tag name="KSO_WM_UNIT_TEXT_FILL_FORE_SCHEMECOLOR_INDEX" val="14"/>
  <p:tag name="KSO_WM_UNIT_TEXT_FILL_TYPE" val="1"/>
  <p:tag name="KSO_WM_UNIT_USESOURCEFORMAT_APPLY" val="1"/>
</p:tagLst>
</file>

<file path=ppt/tags/tag64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4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48.xml><?xml version="1.0" encoding="utf-8"?>
<p:tagLst xmlns:p="http://schemas.openxmlformats.org/presentationml/2006/main">
  <p:tag name="KSO_WM_BEAUTIFY_FLAG" val="#wm#"/>
  <p:tag name="KSO_WM_TEMPLATE_CATEGORY" val="custom"/>
  <p:tag name="KSO_WM_TEMPLATE_INDEX" val="20191204"/>
  <p:tag name="KSO_WM_SLIDE_ITEM_CNT" val="4"/>
  <p:tag name="KSO_WM_SPECIAL_SOURCE" val="bdnull"/>
</p:tagLst>
</file>

<file path=ppt/tags/tag649.xml><?xml version="1.0" encoding="utf-8"?>
<p:tagLst xmlns:p="http://schemas.openxmlformats.org/presentationml/2006/main">
  <p:tag name="REFSHAPE" val="159930420"/>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0.xml><?xml version="1.0" encoding="utf-8"?>
<p:tagLst xmlns:p="http://schemas.openxmlformats.org/presentationml/2006/main">
  <p:tag name="REFSHAPE" val="159934500"/>
</p:tagLst>
</file>

<file path=ppt/tags/tag651.xml><?xml version="1.0" encoding="utf-8"?>
<p:tagLst xmlns:p="http://schemas.openxmlformats.org/presentationml/2006/main">
  <p:tag name="REFSHAPE" val="159933276"/>
</p:tagLst>
</file>

<file path=ppt/tags/tag65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53.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54.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55.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56.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57.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58.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59.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60.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6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6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63.xml><?xml version="1.0" encoding="utf-8"?>
<p:tagLst xmlns:p="http://schemas.openxmlformats.org/presentationml/2006/main">
  <p:tag name="REFSHAPE" val="159930420"/>
</p:tagLst>
</file>

<file path=ppt/tags/tag664.xml><?xml version="1.0" encoding="utf-8"?>
<p:tagLst xmlns:p="http://schemas.openxmlformats.org/presentationml/2006/main">
  <p:tag name="REFSHAPE" val="159934500"/>
</p:tagLst>
</file>

<file path=ppt/tags/tag665.xml><?xml version="1.0" encoding="utf-8"?>
<p:tagLst xmlns:p="http://schemas.openxmlformats.org/presentationml/2006/main">
  <p:tag name="REFSHAPE" val="159933276"/>
</p:tagLst>
</file>

<file path=ppt/tags/tag66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67.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68.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69.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70.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71.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72.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73.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74.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7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7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77.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678.xml><?xml version="1.0" encoding="utf-8"?>
<p:tagLst xmlns:p="http://schemas.openxmlformats.org/presentationml/2006/main">
  <p:tag name="REFSHAPE" val="159930420"/>
</p:tagLst>
</file>

<file path=ppt/tags/tag679.xml><?xml version="1.0" encoding="utf-8"?>
<p:tagLst xmlns:p="http://schemas.openxmlformats.org/presentationml/2006/main">
  <p:tag name="REFSHAPE" val="159934500"/>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80.xml><?xml version="1.0" encoding="utf-8"?>
<p:tagLst xmlns:p="http://schemas.openxmlformats.org/presentationml/2006/main">
  <p:tag name="REFSHAPE" val="159933276"/>
</p:tagLst>
</file>

<file path=ppt/tags/tag68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8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8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8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8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68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68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68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68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69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692.xml><?xml version="1.0" encoding="utf-8"?>
<p:tagLst xmlns:p="http://schemas.openxmlformats.org/presentationml/2006/main">
  <p:tag name="REFSHAPE" val="159930420"/>
</p:tagLst>
</file>

<file path=ppt/tags/tag693.xml><?xml version="1.0" encoding="utf-8"?>
<p:tagLst xmlns:p="http://schemas.openxmlformats.org/presentationml/2006/main">
  <p:tag name="REFSHAPE" val="159934500"/>
</p:tagLst>
</file>

<file path=ppt/tags/tag694.xml><?xml version="1.0" encoding="utf-8"?>
<p:tagLst xmlns:p="http://schemas.openxmlformats.org/presentationml/2006/main">
  <p:tag name="REFSHAPE" val="159933276"/>
</p:tagLst>
</file>

<file path=ppt/tags/tag695.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696.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697.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698.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699.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00.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01.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02.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03.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0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05.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06.xml><?xml version="1.0" encoding="utf-8"?>
<p:tagLst xmlns:p="http://schemas.openxmlformats.org/presentationml/2006/main">
  <p:tag name="REFSHAPE" val="159930420"/>
</p:tagLst>
</file>

<file path=ppt/tags/tag707.xml><?xml version="1.0" encoding="utf-8"?>
<p:tagLst xmlns:p="http://schemas.openxmlformats.org/presentationml/2006/main">
  <p:tag name="REFSHAPE" val="159934500"/>
</p:tagLst>
</file>

<file path=ppt/tags/tag708.xml><?xml version="1.0" encoding="utf-8"?>
<p:tagLst xmlns:p="http://schemas.openxmlformats.org/presentationml/2006/main">
  <p:tag name="REFSHAPE" val="159933276"/>
</p:tagLst>
</file>

<file path=ppt/tags/tag709.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0.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11.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12.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13.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14.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15.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16.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17.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1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1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0.xml><?xml version="1.0" encoding="utf-8"?>
<p:tagLst xmlns:p="http://schemas.openxmlformats.org/presentationml/2006/main">
  <p:tag name="REFSHAPE" val="159930420"/>
</p:tagLst>
</file>

<file path=ppt/tags/tag721.xml><?xml version="1.0" encoding="utf-8"?>
<p:tagLst xmlns:p="http://schemas.openxmlformats.org/presentationml/2006/main">
  <p:tag name="REFSHAPE" val="159934500"/>
</p:tagLst>
</file>

<file path=ppt/tags/tag722.xml><?xml version="1.0" encoding="utf-8"?>
<p:tagLst xmlns:p="http://schemas.openxmlformats.org/presentationml/2006/main">
  <p:tag name="REFSHAPE" val="159933276"/>
</p:tagLst>
</file>

<file path=ppt/tags/tag72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24.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25.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26.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27.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28.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29.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0.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31.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3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3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34.xml><?xml version="1.0" encoding="utf-8"?>
<p:tagLst xmlns:p="http://schemas.openxmlformats.org/presentationml/2006/main">
  <p:tag name="REFSHAPE" val="159930420"/>
</p:tagLst>
</file>

<file path=ppt/tags/tag735.xml><?xml version="1.0" encoding="utf-8"?>
<p:tagLst xmlns:p="http://schemas.openxmlformats.org/presentationml/2006/main">
  <p:tag name="REFSHAPE" val="159934500"/>
</p:tagLst>
</file>

<file path=ppt/tags/tag736.xml><?xml version="1.0" encoding="utf-8"?>
<p:tagLst xmlns:p="http://schemas.openxmlformats.org/presentationml/2006/main">
  <p:tag name="REFSHAPE" val="159933276"/>
</p:tagLst>
</file>

<file path=ppt/tags/tag73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3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3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4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4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4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4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4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4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4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48.xml><?xml version="1.0" encoding="utf-8"?>
<p:tagLst xmlns:p="http://schemas.openxmlformats.org/presentationml/2006/main">
  <p:tag name="REFSHAPE" val="159930420"/>
</p:tagLst>
</file>

<file path=ppt/tags/tag749.xml><?xml version="1.0" encoding="utf-8"?>
<p:tagLst xmlns:p="http://schemas.openxmlformats.org/presentationml/2006/main">
  <p:tag name="REFSHAPE" val="159934500"/>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0.xml><?xml version="1.0" encoding="utf-8"?>
<p:tagLst xmlns:p="http://schemas.openxmlformats.org/presentationml/2006/main">
  <p:tag name="REFSHAPE" val="159933276"/>
</p:tagLst>
</file>

<file path=ppt/tags/tag75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5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5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5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5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5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5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5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5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6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6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76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63.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764.xml><?xml version="1.0" encoding="utf-8"?>
<p:tagLst xmlns:p="http://schemas.openxmlformats.org/presentationml/2006/main">
  <p:tag name="REFSHAPE" val="159930420"/>
</p:tagLst>
</file>

<file path=ppt/tags/tag765.xml><?xml version="1.0" encoding="utf-8"?>
<p:tagLst xmlns:p="http://schemas.openxmlformats.org/presentationml/2006/main">
  <p:tag name="REFSHAPE" val="159934500"/>
</p:tagLst>
</file>

<file path=ppt/tags/tag766.xml><?xml version="1.0" encoding="utf-8"?>
<p:tagLst xmlns:p="http://schemas.openxmlformats.org/presentationml/2006/main">
  <p:tag name="REFSHAPE" val="159933276"/>
</p:tagLst>
</file>

<file path=ppt/tags/tag76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768.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769.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70.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771.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772.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773.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774.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775.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776.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777.xml><?xml version="1.0" encoding="utf-8"?>
<p:tagLst xmlns:p="http://schemas.openxmlformats.org/presentationml/2006/main">
  <p:tag name="KSO_WM_UNIT_DIAGRAM_MODELTYPE" val="numdgm"/>
  <p:tag name="KSO_WM_UNIT_ISCONTENTS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1_1"/>
  <p:tag name="KSO_WM_UNIT_ID" val="diagram20200910_4*m_h_a*1_1_1"/>
  <p:tag name="KSO_WM_TEMPLATE_CATEGORY" val="diagram"/>
  <p:tag name="KSO_WM_TEMPLATE_INDEX" val="20200910"/>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 name="KSO_WM_UNIT_DIAGRAM_SCHEMECOLOR_ID" val="1"/>
</p:tagLst>
</file>

<file path=ppt/tags/tag778.xml><?xml version="1.0" encoding="utf-8"?>
<p:tagLst xmlns:p="http://schemas.openxmlformats.org/presentationml/2006/main">
  <p:tag name="KSO_WM_UNIT_DIAGRAM_MODELTYPE" val="numdgm"/>
  <p:tag name="KSO_WM_UNIT_ISCONTENTS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2_1"/>
  <p:tag name="KSO_WM_UNIT_ID" val="diagram20200910_4*m_h_a*1_2_1"/>
  <p:tag name="KSO_WM_TEMPLATE_CATEGORY" val="diagram"/>
  <p:tag name="KSO_WM_TEMPLATE_INDEX" val="20200910"/>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 name="KSO_WM_UNIT_DIAGRAM_SCHEMECOLOR_ID" val="1"/>
</p:tagLst>
</file>

<file path=ppt/tags/tag779.xml><?xml version="1.0" encoding="utf-8"?>
<p:tagLst xmlns:p="http://schemas.openxmlformats.org/presentationml/2006/main">
  <p:tag name="KSO_WM_UNIT_DIAGRAM_MODELTYPE" val="numdgm"/>
  <p:tag name="KSO_WM_UNIT_ISCONTENTS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3_1"/>
  <p:tag name="KSO_WM_UNIT_ID" val="diagram20200910_4*m_h_a*1_3_1"/>
  <p:tag name="KSO_WM_TEMPLATE_CATEGORY" val="diagram"/>
  <p:tag name="KSO_WM_TEMPLATE_INDEX" val="20200910"/>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 name="KSO_WM_UNIT_DIAGRAM_SCHEMECOLOR_ID"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80.xml><?xml version="1.0" encoding="utf-8"?>
<p:tagLst xmlns:p="http://schemas.openxmlformats.org/presentationml/2006/main">
  <p:tag name="KSO_WM_UNIT_DIAGRAM_MODELTYPE" val="numdgm"/>
  <p:tag name="KSO_WM_UNIT_ISCONTENTS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5_1"/>
  <p:tag name="KSO_WM_UNIT_ID" val="diagram20200910_4*m_h_a*1_5_1"/>
  <p:tag name="KSO_WM_TEMPLATE_CATEGORY" val="diagram"/>
  <p:tag name="KSO_WM_TEMPLATE_INDEX" val="20200910"/>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 name="KSO_WM_UNIT_DIAGRAM_SCHEMECOLOR_ID" val="1"/>
</p:tagLst>
</file>

<file path=ppt/tags/tag781.xml><?xml version="1.0" encoding="utf-8"?>
<p:tagLst xmlns:p="http://schemas.openxmlformats.org/presentationml/2006/main">
  <p:tag name="KSO_WM_UNIT_DIAGRAM_MODELTYPE" val="numdgm"/>
  <p:tag name="KSO_WM_UNIT_ISCONTENTSTITLE" val="0"/>
  <p:tag name="KSO_WM_UNIT_NOCLEAR" val="0"/>
  <p:tag name="KSO_WM_UNIT_VALUE" val="16"/>
  <p:tag name="KSO_WM_UNIT_HIGHLIGHT" val="0"/>
  <p:tag name="KSO_WM_UNIT_COMPATIBLE" val="0"/>
  <p:tag name="KSO_WM_UNIT_DIAGRAM_ISNUMVISUAL" val="0"/>
  <p:tag name="KSO_WM_UNIT_DIAGRAM_ISREFERUNIT" val="0"/>
  <p:tag name="KSO_WM_DIAGRAM_GROUP_CODE" val="m1-1"/>
  <p:tag name="KSO_WM_UNIT_TYPE" val="m_h_a"/>
  <p:tag name="KSO_WM_UNIT_INDEX" val="1_4_1"/>
  <p:tag name="KSO_WM_UNIT_ID" val="diagram20200910_4*m_h_a*1_4_1"/>
  <p:tag name="KSO_WM_TEMPLATE_CATEGORY" val="diagram"/>
  <p:tag name="KSO_WM_TEMPLATE_INDEX" val="20200910"/>
  <p:tag name="KSO_WM_UNIT_LAYERLEVEL" val="1_1_1"/>
  <p:tag name="KSO_WM_TAG_VERSION" val="1.0"/>
  <p:tag name="KSO_WM_BEAUTIFY_FLAG" val="#wm#"/>
  <p:tag name="KSO_WM_UNIT_PRESET_TEXT" val="添加标题"/>
  <p:tag name="KSO_WM_UNIT_TEXT_FILL_FORE_SCHEMECOLOR_INDEX" val="13"/>
  <p:tag name="KSO_WM_UNIT_TEXT_FILL_TYPE" val="1"/>
  <p:tag name="KSO_WM_UNIT_USESOURCEFORMAT_APPLY" val="1"/>
  <p:tag name="KSO_WM_UNIT_DIAGRAM_SCHEMECOLOR_ID" val="1"/>
</p:tagLst>
</file>

<file path=ppt/tags/tag78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i"/>
  <p:tag name="KSO_WM_UNIT_INDEX" val="1_1"/>
  <p:tag name="KSO_WM_UNIT_ID" val="diagram20200910_4*m_i*1_1"/>
  <p:tag name="KSO_WM_TEMPLATE_CATEGORY" val="diagram"/>
  <p:tag name="KSO_WM_TEMPLATE_INDEX" val="20200910"/>
  <p:tag name="KSO_WM_UNIT_LAYERLEVEL" val="1_1"/>
  <p:tag name="KSO_WM_TAG_VERSION" val="1.0"/>
  <p:tag name="KSO_WM_BEAUTIFY_FLAG" val="#wm#"/>
  <p:tag name="KSO_WM_UNIT_FILL_FORE_SCHEMECOLOR_INDEX" val="14"/>
  <p:tag name="KSO_WM_UNIT_FILL_TYPE" val="1"/>
  <p:tag name="KSO_WM_UNIT_TEXT_FILL_FORE_SCHEMECOLOR_INDEX" val="13"/>
  <p:tag name="KSO_WM_UNIT_TEXT_FILL_TYPE" val="1"/>
  <p:tag name="KSO_WM_UNIT_USESOURCEFORMAT_APPLY" val="1"/>
  <p:tag name="KSO_WM_UNIT_DIAGRAM_SCHEMECOLOR_ID" val="1"/>
</p:tagLst>
</file>

<file path=ppt/tags/tag78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5"/>
  <p:tag name="KSO_WM_UNIT_ID" val="diagram20200910_4*m_h_i*1_1_5"/>
  <p:tag name="KSO_WM_TEMPLATE_CATEGORY" val="diagram"/>
  <p:tag name="KSO_WM_TEMPLATE_INDEX" val="2020091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1"/>
</p:tagLst>
</file>

<file path=ppt/tags/tag78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8"/>
  <p:tag name="KSO_WM_UNIT_ID" val="diagram20200910_4*m_h_i*1_2_8"/>
  <p:tag name="KSO_WM_TEMPLATE_CATEGORY" val="diagram"/>
  <p:tag name="KSO_WM_TEMPLATE_INDEX" val="20200910"/>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 name="KSO_WM_UNIT_USESOURCEFORMAT_APPLY" val="1"/>
  <p:tag name="KSO_WM_UNIT_DIAGRAM_SCHEMECOLOR_ID" val="1"/>
</p:tagLst>
</file>

<file path=ppt/tags/tag78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9"/>
  <p:tag name="KSO_WM_UNIT_ID" val="diagram20200910_4*m_h_i*1_2_9"/>
  <p:tag name="KSO_WM_TEMPLATE_CATEGORY" val="diagram"/>
  <p:tag name="KSO_WM_TEMPLATE_INDEX" val="20200910"/>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1"/>
</p:tagLst>
</file>

<file path=ppt/tags/tag78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4"/>
  <p:tag name="KSO_WM_UNIT_ID" val="diagram20200910_4*m_h_i*1_3_4"/>
  <p:tag name="KSO_WM_TEMPLATE_CATEGORY" val="diagram"/>
  <p:tag name="KSO_WM_TEMPLATE_INDEX" val="20200910"/>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 name="KSO_WM_UNIT_USESOURCEFORMAT_APPLY" val="1"/>
  <p:tag name="KSO_WM_UNIT_DIAGRAM_SCHEMECOLOR_ID" val="1"/>
</p:tagLst>
</file>

<file path=ppt/tags/tag78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5"/>
  <p:tag name="KSO_WM_UNIT_ID" val="diagram20200910_4*m_h_i*1_4_5"/>
  <p:tag name="KSO_WM_TEMPLATE_CATEGORY" val="diagram"/>
  <p:tag name="KSO_WM_TEMPLATE_INDEX" val="20200910"/>
  <p:tag name="KSO_WM_UNIT_LAYERLEVEL" val="1_1_1"/>
  <p:tag name="KSO_WM_TAG_VERSION" val="1.0"/>
  <p:tag name="KSO_WM_BEAUTIFY_FLAG" val="#wm#"/>
  <p:tag name="KSO_WM_UNIT_FILL_FORE_SCHEMECOLOR_INDEX" val="8"/>
  <p:tag name="KSO_WM_UNIT_FILL_TYPE" val="1"/>
  <p:tag name="KSO_WM_UNIT_TEXT_FILL_FORE_SCHEMECOLOR_INDEX" val="13"/>
  <p:tag name="KSO_WM_UNIT_TEXT_FILL_TYPE" val="1"/>
  <p:tag name="KSO_WM_UNIT_USESOURCEFORMAT_APPLY" val="1"/>
  <p:tag name="KSO_WM_UNIT_DIAGRAM_SCHEMECOLOR_ID" val="1"/>
</p:tagLst>
</file>

<file path=ppt/tags/tag78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7"/>
  <p:tag name="KSO_WM_UNIT_ID" val="diagram20200910_4*m_h_i*1_5_7"/>
  <p:tag name="KSO_WM_TEMPLATE_CATEGORY" val="diagram"/>
  <p:tag name="KSO_WM_TEMPLATE_INDEX" val="20200910"/>
  <p:tag name="KSO_WM_UNIT_LAYERLEVEL" val="1_1_1"/>
  <p:tag name="KSO_WM_TAG_VERSION" val="1.0"/>
  <p:tag name="KSO_WM_BEAUTIFY_FLAG" val="#wm#"/>
  <p:tag name="KSO_WM_UNIT_FILL_FORE_SCHEMECOLOR_INDEX" val="9"/>
  <p:tag name="KSO_WM_UNIT_FILL_TYPE" val="1"/>
  <p:tag name="KSO_WM_UNIT_TEXT_FILL_FORE_SCHEMECOLOR_INDEX" val="13"/>
  <p:tag name="KSO_WM_UNIT_TEXT_FILL_TYPE" val="1"/>
  <p:tag name="KSO_WM_UNIT_USESOURCEFORMAT_APPLY" val="1"/>
  <p:tag name="KSO_WM_UNIT_DIAGRAM_SCHEMECOLOR_ID" val="1"/>
</p:tagLst>
</file>

<file path=ppt/tags/tag78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6"/>
  <p:tag name="KSO_WM_UNIT_ID" val="diagram20200910_4*m_h_i*1_5_6"/>
  <p:tag name="KSO_WM_TEMPLATE_CATEGORY" val="diagram"/>
  <p:tag name="KSO_WM_TEMPLATE_INDEX" val="20200910"/>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9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4"/>
  <p:tag name="KSO_WM_UNIT_ID" val="diagram20200910_4*m_h_i*1_4_4"/>
  <p:tag name="KSO_WM_TEMPLATE_CATEGORY" val="diagram"/>
  <p:tag name="KSO_WM_TEMPLATE_INDEX" val="20200910"/>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1"/>
</p:tagLst>
</file>

<file path=ppt/tags/tag79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3"/>
  <p:tag name="KSO_WM_UNIT_ID" val="diagram20200910_4*m_h_i*1_3_3"/>
  <p:tag name="KSO_WM_TEMPLATE_CATEGORY" val="diagram"/>
  <p:tag name="KSO_WM_TEMPLATE_INDEX" val="20200910"/>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1"/>
</p:tagLst>
</file>

<file path=ppt/tags/tag79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6"/>
  <p:tag name="KSO_WM_UNIT_ID" val="diagram20200910_4*m_h_i*1_1_6"/>
  <p:tag name="KSO_WM_TEMPLATE_CATEGORY" val="diagram"/>
  <p:tag name="KSO_WM_TEMPLATE_INDEX" val="20200910"/>
  <p:tag name="KSO_WM_UNIT_LAYERLEVEL" val="1_1_1"/>
  <p:tag name="KSO_WM_TAG_VERSION" val="1.0"/>
  <p:tag name="KSO_WM_BEAUTIFY_FLAG" val="#wm#"/>
  <p:tag name="KSO_WM_UNIT_TEXT_FILL_FORE_SCHEMECOLOR_INDEX" val="14"/>
  <p:tag name="KSO_WM_UNIT_TEXT_FILL_TYPE" val="1"/>
  <p:tag name="KSO_WM_UNIT_USESOURCEFORMAT_APPLY" val="1"/>
  <p:tag name="KSO_WM_UNIT_DIAGRAM_SCHEMECOLOR_ID" val="1"/>
</p:tagLst>
</file>

<file path=ppt/tags/tag79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1"/>
  <p:tag name="KSO_WM_UNIT_ID" val="diagram20200910_4*m_h_i*1_1_1"/>
  <p:tag name="KSO_WM_TEMPLATE_CATEGORY" val="diagram"/>
  <p:tag name="KSO_WM_TEMPLATE_INDEX" val="2020091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1"/>
</p:tagLst>
</file>

<file path=ppt/tags/tag79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2"/>
  <p:tag name="KSO_WM_UNIT_ID" val="diagram20200910_4*m_h_i*1_1_2"/>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79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3"/>
  <p:tag name="KSO_WM_UNIT_ID" val="diagram20200910_4*m_h_i*1_1_3"/>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79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1_4"/>
  <p:tag name="KSO_WM_UNIT_ID" val="diagram20200910_4*m_h_i*1_1_4"/>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79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1"/>
  <p:tag name="KSO_WM_UNIT_ID" val="diagram20200910_4*m_h_i*1_2_1"/>
  <p:tag name="KSO_WM_TEMPLATE_CATEGORY" val="diagram"/>
  <p:tag name="KSO_WM_TEMPLATE_INDEX" val="2020091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UNIT_DIAGRAM_SCHEMECOLOR_ID" val="1"/>
</p:tagLst>
</file>

<file path=ppt/tags/tag79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2"/>
  <p:tag name="KSO_WM_UNIT_ID" val="diagram20200910_4*m_h_i*1_2_2"/>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79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3"/>
  <p:tag name="KSO_WM_UNIT_ID" val="diagram20200910_4*m_h_i*1_2_3"/>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0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4"/>
  <p:tag name="KSO_WM_UNIT_ID" val="diagram20200910_4*m_h_i*1_2_4"/>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0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5"/>
  <p:tag name="KSO_WM_UNIT_ID" val="diagram20200910_4*m_h_i*1_2_5"/>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0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6"/>
  <p:tag name="KSO_WM_UNIT_ID" val="diagram20200910_4*m_h_i*1_2_6"/>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0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2_7"/>
  <p:tag name="KSO_WM_UNIT_ID" val="diagram20200910_4*m_h_i*1_2_7"/>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0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
  <p:tag name="KSO_WM_UNIT_ID" val="diagram20200910_4*m_h_i*1_3_1"/>
  <p:tag name="KSO_WM_TEMPLATE_CATEGORY" val="diagram"/>
  <p:tag name="KSO_WM_TEMPLATE_INDEX" val="2020091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1"/>
</p:tagLst>
</file>

<file path=ppt/tags/tag80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6"/>
  <p:tag name="KSO_WM_UNIT_ID" val="diagram20200910_4*m_h_i*1_3_6"/>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0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7"/>
  <p:tag name="KSO_WM_UNIT_ID" val="diagram20200910_4*m_h_i*1_3_7"/>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0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8"/>
  <p:tag name="KSO_WM_UNIT_ID" val="diagram20200910_4*m_h_i*1_3_8"/>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0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9"/>
  <p:tag name="KSO_WM_UNIT_ID" val="diagram20200910_4*m_h_i*1_3_9"/>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0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0"/>
  <p:tag name="KSO_WM_UNIT_ID" val="diagram20200910_4*m_h_i*1_3_10"/>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1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1"/>
  <p:tag name="KSO_WM_UNIT_ID" val="diagram20200910_4*m_h_i*1_3_11"/>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1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2"/>
  <p:tag name="KSO_WM_UNIT_ID" val="diagram20200910_4*m_h_i*1_3_12"/>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1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13"/>
  <p:tag name="KSO_WM_UNIT_ID" val="diagram20200910_4*m_h_i*1_3_13"/>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1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2"/>
  <p:tag name="KSO_WM_UNIT_ID" val="diagram20200910_4*m_h_i*1_3_2"/>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1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3_5"/>
  <p:tag name="KSO_WM_UNIT_ID" val="diagram20200910_4*m_h_i*1_3_5"/>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1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1"/>
  <p:tag name="KSO_WM_UNIT_ID" val="diagram20200910_4*m_h_i*1_5_1"/>
  <p:tag name="KSO_WM_TEMPLATE_CATEGORY" val="diagram"/>
  <p:tag name="KSO_WM_TEMPLATE_INDEX" val="20200910"/>
  <p:tag name="KSO_WM_UNIT_LAYERLEVEL" val="1_1_1"/>
  <p:tag name="KSO_WM_TAG_VERSION" val="1.0"/>
  <p:tag name="KSO_WM_BEAUTIFY_FLAG" val="#wm#"/>
  <p:tag name="KSO_WM_UNIT_FILL_FORE_SCHEMECOLOR_INDEX" val="9"/>
  <p:tag name="KSO_WM_UNIT_FILL_TYPE" val="1"/>
  <p:tag name="KSO_WM_UNIT_TEXT_FILL_FORE_SCHEMECOLOR_INDEX" val="2"/>
  <p:tag name="KSO_WM_UNIT_TEXT_FILL_TYPE" val="1"/>
  <p:tag name="KSO_WM_UNIT_USESOURCEFORMAT_APPLY" val="1"/>
  <p:tag name="KSO_WM_UNIT_DIAGRAM_SCHEMECOLOR_ID" val="1"/>
</p:tagLst>
</file>

<file path=ppt/tags/tag81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2"/>
  <p:tag name="KSO_WM_UNIT_ID" val="diagram20200910_4*m_h_i*1_5_2"/>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17.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3"/>
  <p:tag name="KSO_WM_UNIT_ID" val="diagram20200910_4*m_h_i*1_5_3"/>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18.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4"/>
  <p:tag name="KSO_WM_UNIT_ID" val="diagram20200910_4*m_h_i*1_5_4"/>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19.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5_5"/>
  <p:tag name="KSO_WM_UNIT_ID" val="diagram20200910_4*m_h_i*1_5_5"/>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20.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1"/>
  <p:tag name="KSO_WM_UNIT_ID" val="diagram20200910_4*m_h_i*1_4_1"/>
  <p:tag name="KSO_WM_TEMPLATE_CATEGORY" val="diagram"/>
  <p:tag name="KSO_WM_TEMPLATE_INDEX" val="20200910"/>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 name="KSO_WM_UNIT_DIAGRAM_SCHEMECOLOR_ID" val="1"/>
</p:tagLst>
</file>

<file path=ppt/tags/tag821.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2"/>
  <p:tag name="KSO_WM_UNIT_ID" val="diagram20200910_4*m_h_i*1_4_2"/>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22.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3"/>
  <p:tag name="KSO_WM_UNIT_ID" val="diagram20200910_4*m_h_i*1_4_3"/>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23.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6"/>
  <p:tag name="KSO_WM_UNIT_ID" val="diagram20200910_4*m_h_i*1_4_6"/>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24.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7"/>
  <p:tag name="KSO_WM_UNIT_ID" val="diagram20200910_4*m_h_i*1_4_7"/>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25.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8"/>
  <p:tag name="KSO_WM_UNIT_ID" val="diagram20200910_4*m_h_i*1_4_8"/>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26.xml><?xml version="1.0" encoding="utf-8"?>
<p:tagLst xmlns:p="http://schemas.openxmlformats.org/presentationml/2006/main">
  <p:tag name="KSO_WM_UNIT_DIAGRAM_MODELTYPE" val="numdgm"/>
  <p:tag name="KSO_WM_UNIT_HIGHLIGHT" val="0"/>
  <p:tag name="KSO_WM_UNIT_COMPATIBLE" val="0"/>
  <p:tag name="KSO_WM_UNIT_DIAGRAM_ISNUMVISUAL" val="0"/>
  <p:tag name="KSO_WM_UNIT_DIAGRAM_ISREFERUNIT" val="0"/>
  <p:tag name="KSO_WM_DIAGRAM_GROUP_CODE" val="m1-1"/>
  <p:tag name="KSO_WM_UNIT_TYPE" val="m_h_i"/>
  <p:tag name="KSO_WM_UNIT_INDEX" val="1_4_9"/>
  <p:tag name="KSO_WM_UNIT_ID" val="diagram20200910_4*m_h_i*1_4_9"/>
  <p:tag name="KSO_WM_TEMPLATE_CATEGORY" val="diagram"/>
  <p:tag name="KSO_WM_TEMPLATE_INDEX" val="20200910"/>
  <p:tag name="KSO_WM_UNIT_LAYERLEVEL" val="1_1_1"/>
  <p:tag name="KSO_WM_TAG_VERSION" val="1.0"/>
  <p:tag name="KSO_WM_BEAUTIFY_FLAG" val="#wm#"/>
  <p:tag name="KSO_WM_UNIT_LINE_FORE_SCHEMECOLOR_INDEX" val="14"/>
  <p:tag name="KSO_WM_UNIT_LINE_FILL_TYPE" val="2"/>
  <p:tag name="KSO_WM_UNIT_TEXT_FILL_FORE_SCHEMECOLOR_INDEX" val="13"/>
  <p:tag name="KSO_WM_UNIT_TEXT_FILL_TYPE" val="1"/>
  <p:tag name="KSO_WM_UNIT_USESOURCEFORMAT_APPLY" val="1"/>
  <p:tag name="KSO_WM_UNIT_DIAGRAM_SCHEMECOLOR_ID" val="1"/>
</p:tagLst>
</file>

<file path=ppt/tags/tag827.xml><?xml version="1.0" encoding="utf-8"?>
<p:tagLst xmlns:p="http://schemas.openxmlformats.org/presentationml/2006/main">
  <p:tag name="KSO_WM_BEAUTIFY_FLAG" val="#wm#"/>
  <p:tag name="KSO_WM_TEMPLATE_CATEGORY" val="custom"/>
  <p:tag name="KSO_WM_TEMPLATE_INDEX" val="20191204"/>
  <p:tag name="KSO_WM_SLIDE_ITEM_CNT" val="5"/>
  <p:tag name="KSO_WM_SPECIAL_SOURCE" val="bdnull"/>
</p:tagLst>
</file>

<file path=ppt/tags/tag828.xml><?xml version="1.0" encoding="utf-8"?>
<p:tagLst xmlns:p="http://schemas.openxmlformats.org/presentationml/2006/main">
  <p:tag name="REFSHAPE" val="159930420"/>
</p:tagLst>
</file>

<file path=ppt/tags/tag829.xml><?xml version="1.0" encoding="utf-8"?>
<p:tagLst xmlns:p="http://schemas.openxmlformats.org/presentationml/2006/main">
  <p:tag name="REFSHAPE" val="159934500"/>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30.xml><?xml version="1.0" encoding="utf-8"?>
<p:tagLst xmlns:p="http://schemas.openxmlformats.org/presentationml/2006/main">
  <p:tag name="REFSHAPE" val="159933276"/>
</p:tagLst>
</file>

<file path=ppt/tags/tag83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32.xml><?xml version="1.0" encoding="utf-8"?>
<p:tagLst xmlns:p="http://schemas.openxmlformats.org/presentationml/2006/main">
  <p:tag name="KSO_WM_UNIT_TEXTBOXSTYLE_SHAPETYPE" val="1"/>
  <p:tag name="KSO_WM_UNIT_TEXTBOXSTYLE_ADJUSTLEFT" val="0_-39.29999"/>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3"/>
  <p:tag name="KSO_WM_UNIT_ID" val="mixed20201941_43*i*3"/>
  <p:tag name="KSO_WM_TEMPLATE_CATEGORY" val="mixed"/>
  <p:tag name="KSO_WM_TEMPLATE_INDEX" val="20201941"/>
  <p:tag name="KSO_WM_UNIT_LAYERLEVEL" val="1"/>
  <p:tag name="KSO_WM_TAG_VERSION" val="1.0"/>
  <p:tag name="KSO_WM_BEAUTIFY_FLAG" val="#wm#"/>
</p:tagLst>
</file>

<file path=ppt/tags/tag833.xml><?xml version="1.0" encoding="utf-8"?>
<p:tagLst xmlns:p="http://schemas.openxmlformats.org/presentationml/2006/main">
  <p:tag name="KSO_WM_UNIT_TEXTBOXSTYLE_SHAPETYPE" val="1"/>
  <p:tag name="KSO_WM_UNIT_TEXTBOXSTYLE_ADJUSTLEFT" val="0_-23.49998"/>
  <p:tag name="KSO_WM_UNIT_TEXTBOXSTYLE_ADJUSTTOP" val="0_-30.7"/>
  <p:tag name="KSO_WM_UNIT_HIGHLIGHT" val="0"/>
  <p:tag name="KSO_WM_UNIT_COMPATIBLE" val="0"/>
  <p:tag name="KSO_WM_UNIT_DIAGRAM_ISNUMVISUAL" val="0"/>
  <p:tag name="KSO_WM_UNIT_DIAGRAM_ISREFERUNIT" val="0"/>
  <p:tag name="KSO_WM_UNIT_TYPE" val="i"/>
  <p:tag name="KSO_WM_UNIT_INDEX" val="4"/>
  <p:tag name="KSO_WM_UNIT_ID" val="mixed20201941_43*i*4"/>
  <p:tag name="KSO_WM_TEMPLATE_CATEGORY" val="mixed"/>
  <p:tag name="KSO_WM_TEMPLATE_INDEX" val="20201941"/>
  <p:tag name="KSO_WM_UNIT_LAYERLEVEL" val="1"/>
  <p:tag name="KSO_WM_TAG_VERSION" val="1.0"/>
  <p:tag name="KSO_WM_BEAUTIFY_FLAG" val="#wm#"/>
</p:tagLst>
</file>

<file path=ppt/tags/tag834.xml><?xml version="1.0" encoding="utf-8"?>
<p:tagLst xmlns:p="http://schemas.openxmlformats.org/presentationml/2006/main">
  <p:tag name="KSO_WM_UNIT_TEXTBOXSTYLE_SHAPETYPE" val="1"/>
  <p:tag name="KSO_WM_UNIT_TEXTBOXSTYLE_ADJUSTLEFT" val="0_-39.29999"/>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6"/>
  <p:tag name="KSO_WM_UNIT_ID" val="mixed20201941_43*i*6"/>
  <p:tag name="KSO_WM_TEMPLATE_CATEGORY" val="mixed"/>
  <p:tag name="KSO_WM_TEMPLATE_INDEX" val="20201941"/>
  <p:tag name="KSO_WM_UNIT_LAYERLEVEL" val="1"/>
  <p:tag name="KSO_WM_TAG_VERSION" val="1.0"/>
  <p:tag name="KSO_WM_BEAUTIFY_FLAG" val="#wm#"/>
</p:tagLst>
</file>

<file path=ppt/tags/tag835.xml><?xml version="1.0" encoding="utf-8"?>
<p:tagLst xmlns:p="http://schemas.openxmlformats.org/presentationml/2006/main">
  <p:tag name="KSO_WM_UNIT_TEXTBOXSTYLE_SHAPETYPE" val="1"/>
  <p:tag name="KSO_WM_UNIT_TEXTBOXSTYLE_ADJUSTLEFT" val="0_-23.49998"/>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7"/>
  <p:tag name="KSO_WM_UNIT_ID" val="mixed20201941_43*i*7"/>
  <p:tag name="KSO_WM_TEMPLATE_CATEGORY" val="mixed"/>
  <p:tag name="KSO_WM_TEMPLATE_INDEX" val="20201941"/>
  <p:tag name="KSO_WM_UNIT_LAYERLEVEL" val="1"/>
  <p:tag name="KSO_WM_TAG_VERSION" val="1.0"/>
  <p:tag name="KSO_WM_BEAUTIFY_FLAG" val="#wm#"/>
</p:tagLst>
</file>

<file path=ppt/tags/tag836.xml><?xml version="1.0" encoding="utf-8"?>
<p:tagLst xmlns:p="http://schemas.openxmlformats.org/presentationml/2006/main">
  <p:tag name="KSO_WM_UNIT_TEXTBOXSTYLE_SHAPETYPE" val="1"/>
  <p:tag name="KSO_WM_UNIT_TEXTBOXSTYLE_ADJUSTLEFT" val="100_20"/>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9"/>
  <p:tag name="KSO_WM_UNIT_ID" val="mixed20201941_43*i*9"/>
  <p:tag name="KSO_WM_TEMPLATE_CATEGORY" val="mixed"/>
  <p:tag name="KSO_WM_TEMPLATE_INDEX" val="20201941"/>
  <p:tag name="KSO_WM_UNIT_LAYERLEVEL" val="1"/>
  <p:tag name="KSO_WM_TAG_VERSION" val="1.0"/>
  <p:tag name="KSO_WM_BEAUTIFY_FLAG" val="#wm#"/>
</p:tagLst>
</file>

<file path=ppt/tags/tag837.xml><?xml version="1.0" encoding="utf-8"?>
<p:tagLst xmlns:p="http://schemas.openxmlformats.org/presentationml/2006/main">
  <p:tag name="KSO_WM_UNIT_TEXTBOXSTYLE_SHAPETYPE" val="1"/>
  <p:tag name="KSO_WM_UNIT_TEXTBOXSTYLE_ADJUSTLEFT" val="100_4.200012"/>
  <p:tag name="KSO_WM_UNIT_TEXTBOXSTYLE_ADJUSTTOP" val="100_9.799988"/>
  <p:tag name="KSO_WM_UNIT_HIGHLIGHT" val="0"/>
  <p:tag name="KSO_WM_UNIT_COMPATIBLE" val="0"/>
  <p:tag name="KSO_WM_UNIT_DIAGRAM_ISNUMVISUAL" val="0"/>
  <p:tag name="KSO_WM_UNIT_DIAGRAM_ISREFERUNIT" val="0"/>
  <p:tag name="KSO_WM_UNIT_TYPE" val="i"/>
  <p:tag name="KSO_WM_UNIT_INDEX" val="10"/>
  <p:tag name="KSO_WM_UNIT_ID" val="mixed20201941_43*i*10"/>
  <p:tag name="KSO_WM_TEMPLATE_CATEGORY" val="mixed"/>
  <p:tag name="KSO_WM_TEMPLATE_INDEX" val="20201941"/>
  <p:tag name="KSO_WM_UNIT_LAYERLEVEL" val="1"/>
  <p:tag name="KSO_WM_TAG_VERSION" val="1.0"/>
  <p:tag name="KSO_WM_BEAUTIFY_FLAG" val="#wm#"/>
</p:tagLst>
</file>

<file path=ppt/tags/tag838.xml><?xml version="1.0" encoding="utf-8"?>
<p:tagLst xmlns:p="http://schemas.openxmlformats.org/presentationml/2006/main">
  <p:tag name="KSO_WM_UNIT_TEXTBOXSTYLE_SHAPETYPE" val="1"/>
  <p:tag name="KSO_WM_UNIT_TEXTBOXSTYLE_ADJUSTLEFT" val="100_20"/>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2"/>
  <p:tag name="KSO_WM_UNIT_ID" val="mixed20201941_43*i*12"/>
  <p:tag name="KSO_WM_TEMPLATE_CATEGORY" val="mixed"/>
  <p:tag name="KSO_WM_TEMPLATE_INDEX" val="20201941"/>
  <p:tag name="KSO_WM_UNIT_LAYERLEVEL" val="1"/>
  <p:tag name="KSO_WM_TAG_VERSION" val="1.0"/>
  <p:tag name="KSO_WM_BEAUTIFY_FLAG" val="#wm#"/>
</p:tagLst>
</file>

<file path=ppt/tags/tag839.xml><?xml version="1.0" encoding="utf-8"?>
<p:tagLst xmlns:p="http://schemas.openxmlformats.org/presentationml/2006/main">
  <p:tag name="KSO_WM_UNIT_TEXTBOXSTYLE_SHAPETYPE" val="1"/>
  <p:tag name="KSO_WM_UNIT_TEXTBOXSTYLE_ADJUSTLEFT" val="100_4.200012"/>
  <p:tag name="KSO_WM_UNIT_TEXTBOXSTYLE_ADJUSTTOP" val="0_-29.64999"/>
  <p:tag name="KSO_WM_UNIT_HIGHLIGHT" val="0"/>
  <p:tag name="KSO_WM_UNIT_COMPATIBLE" val="0"/>
  <p:tag name="KSO_WM_UNIT_DIAGRAM_ISNUMVISUAL" val="0"/>
  <p:tag name="KSO_WM_UNIT_DIAGRAM_ISREFERUNIT" val="0"/>
  <p:tag name="KSO_WM_UNIT_TYPE" val="i"/>
  <p:tag name="KSO_WM_UNIT_INDEX" val="13"/>
  <p:tag name="KSO_WM_UNIT_ID" val="mixed20201941_43*i*13"/>
  <p:tag name="KSO_WM_TEMPLATE_CATEGORY" val="mixed"/>
  <p:tag name="KSO_WM_TEMPLATE_INDEX" val="20201941"/>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40.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41.xml><?xml version="1.0" encoding="utf-8"?>
<p:tagLst xmlns:p="http://schemas.openxmlformats.org/presentationml/2006/main">
  <p:tag name="REFSHAPE" val="159930420"/>
</p:tagLst>
</file>

<file path=ppt/tags/tag842.xml><?xml version="1.0" encoding="utf-8"?>
<p:tagLst xmlns:p="http://schemas.openxmlformats.org/presentationml/2006/main">
  <p:tag name="REFSHAPE" val="159934500"/>
</p:tagLst>
</file>

<file path=ppt/tags/tag843.xml><?xml version="1.0" encoding="utf-8"?>
<p:tagLst xmlns:p="http://schemas.openxmlformats.org/presentationml/2006/main">
  <p:tag name="REFSHAPE" val="159933276"/>
</p:tagLst>
</file>

<file path=ppt/tags/tag844.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4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4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4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48.xml><?xml version="1.0" encoding="utf-8"?>
<p:tagLst xmlns:p="http://schemas.openxmlformats.org/presentationml/2006/main">
  <p:tag name="REFSHAPE" val="159930420"/>
</p:tagLst>
</file>

<file path=ppt/tags/tag849.xml><?xml version="1.0" encoding="utf-8"?>
<p:tagLst xmlns:p="http://schemas.openxmlformats.org/presentationml/2006/main">
  <p:tag name="REFSHAPE" val="159934500"/>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50.xml><?xml version="1.0" encoding="utf-8"?>
<p:tagLst xmlns:p="http://schemas.openxmlformats.org/presentationml/2006/main">
  <p:tag name="REFSHAPE" val="159933276"/>
</p:tagLst>
</file>

<file path=ppt/tags/tag851.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5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5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54.xml><?xml version="1.0" encoding="utf-8"?>
<p:tagLst xmlns:p="http://schemas.openxmlformats.org/presentationml/2006/main">
  <p:tag name="REFSHAPE" val="159930420"/>
</p:tagLst>
</file>

<file path=ppt/tags/tag855.xml><?xml version="1.0" encoding="utf-8"?>
<p:tagLst xmlns:p="http://schemas.openxmlformats.org/presentationml/2006/main">
  <p:tag name="REFSHAPE" val="159934500"/>
</p:tagLst>
</file>

<file path=ppt/tags/tag856.xml><?xml version="1.0" encoding="utf-8"?>
<p:tagLst xmlns:p="http://schemas.openxmlformats.org/presentationml/2006/main">
  <p:tag name="REFSHAPE" val="159933276"/>
</p:tagLst>
</file>

<file path=ppt/tags/tag85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58.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5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76766"/>
</p:tagLst>
</file>

<file path=ppt/tags/tag860.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6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62.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63.xml><?xml version="1.0" encoding="utf-8"?>
<p:tagLst xmlns:p="http://schemas.openxmlformats.org/presentationml/2006/main">
  <p:tag name="REFSHAPE" val="159930420"/>
</p:tagLst>
</file>

<file path=ppt/tags/tag864.xml><?xml version="1.0" encoding="utf-8"?>
<p:tagLst xmlns:p="http://schemas.openxmlformats.org/presentationml/2006/main">
  <p:tag name="REFSHAPE" val="159934500"/>
</p:tagLst>
</file>

<file path=ppt/tags/tag865.xml><?xml version="1.0" encoding="utf-8"?>
<p:tagLst xmlns:p="http://schemas.openxmlformats.org/presentationml/2006/main">
  <p:tag name="REFSHAPE" val="159933276"/>
</p:tagLst>
</file>

<file path=ppt/tags/tag866.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67.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68.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69.xml><?xml version="1.0" encoding="utf-8"?>
<p:tagLst xmlns:p="http://schemas.openxmlformats.org/presentationml/2006/main">
  <p:tag name="REFSHAPE" val="159930420"/>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70.xml><?xml version="1.0" encoding="utf-8"?>
<p:tagLst xmlns:p="http://schemas.openxmlformats.org/presentationml/2006/main">
  <p:tag name="REFSHAPE" val="159934500"/>
</p:tagLst>
</file>

<file path=ppt/tags/tag871.xml><?xml version="1.0" encoding="utf-8"?>
<p:tagLst xmlns:p="http://schemas.openxmlformats.org/presentationml/2006/main">
  <p:tag name="REFSHAPE" val="159933276"/>
</p:tagLst>
</file>

<file path=ppt/tags/tag872.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73.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74.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75.xml><?xml version="1.0" encoding="utf-8"?>
<p:tagLst xmlns:p="http://schemas.openxmlformats.org/presentationml/2006/main">
  <p:tag name="KSO_WM_TAG_VERSION" val="1.0"/>
  <p:tag name="KSO_WM_SLIDE_ITEM_CNT" val="0"/>
  <p:tag name="KSO_WM_SLIDE_LAYOUT" val="a_b"/>
  <p:tag name="KSO_WM_SLIDE_LAYOUT_CNT" val="1_1"/>
  <p:tag name="KSO_WM_SLIDE_TYPE" val="sectionTitle"/>
  <p:tag name="KSO_WM_BEAUTIFY_FLAG" val="#wm#"/>
  <p:tag name="KSO_WM_COMBINE_RELATE_SLIDE_ID" val="background20176276_6"/>
  <p:tag name="KSO_WM_TEMPLATE_CATEGORY" val="custom"/>
  <p:tag name="KSO_WM_TEMPLATE_INDEX" val="20176766"/>
  <p:tag name="KSO_WM_SLIDE_ID" val="custom20176766_11"/>
  <p:tag name="KSO_WM_SLIDE_INDEX" val="11"/>
  <p:tag name="KSO_WM_TEMPLATE_SUBCATEGORY" val="0"/>
  <p:tag name="KSO_WM_SLIDE_SUBTYPE" val="pureTxt"/>
  <p:tag name="KSO_WM_SLIDE_ANIMATION_ID" val="3127450"/>
  <p:tag name="KSO_WM_SLIDE_ANIMATION_TYPE" val="0_9_1"/>
  <p:tag name="KSO_WM_SPECIAL_SOURCE" val="bdnull"/>
</p:tagLst>
</file>

<file path=ppt/tags/tag876.xml><?xml version="1.0" encoding="utf-8"?>
<p:tagLst xmlns:p="http://schemas.openxmlformats.org/presentationml/2006/main">
  <p:tag name="REFSHAPE" val="159930420"/>
</p:tagLst>
</file>

<file path=ppt/tags/tag877.xml><?xml version="1.0" encoding="utf-8"?>
<p:tagLst xmlns:p="http://schemas.openxmlformats.org/presentationml/2006/main">
  <p:tag name="REFSHAPE" val="159934500"/>
</p:tagLst>
</file>

<file path=ppt/tags/tag878.xml><?xml version="1.0" encoding="utf-8"?>
<p:tagLst xmlns:p="http://schemas.openxmlformats.org/presentationml/2006/main">
  <p:tag name="REFSHAPE" val="159933276"/>
</p:tagLst>
</file>

<file path=ppt/tags/tag879.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80.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81.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82.xml><?xml version="1.0" encoding="utf-8"?>
<p:tagLst xmlns:p="http://schemas.openxmlformats.org/presentationml/2006/main">
  <p:tag name="REFSHAPE" val="159930420"/>
</p:tagLst>
</file>

<file path=ppt/tags/tag883.xml><?xml version="1.0" encoding="utf-8"?>
<p:tagLst xmlns:p="http://schemas.openxmlformats.org/presentationml/2006/main">
  <p:tag name="REFSHAPE" val="159934500"/>
</p:tagLst>
</file>

<file path=ppt/tags/tag884.xml><?xml version="1.0" encoding="utf-8"?>
<p:tagLst xmlns:p="http://schemas.openxmlformats.org/presentationml/2006/main">
  <p:tag name="REFSHAPE" val="159933276"/>
</p:tagLst>
</file>

<file path=ppt/tags/tag885.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86.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87.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88.xml><?xml version="1.0" encoding="utf-8"?>
<p:tagLst xmlns:p="http://schemas.openxmlformats.org/presentationml/2006/main">
  <p:tag name="REFSHAPE" val="159930420"/>
</p:tagLst>
</file>

<file path=ppt/tags/tag889.xml><?xml version="1.0" encoding="utf-8"?>
<p:tagLst xmlns:p="http://schemas.openxmlformats.org/presentationml/2006/main">
  <p:tag name="REFSHAPE" val="159934500"/>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90.xml><?xml version="1.0" encoding="utf-8"?>
<p:tagLst xmlns:p="http://schemas.openxmlformats.org/presentationml/2006/main">
  <p:tag name="REFSHAPE" val="159933276"/>
</p:tagLst>
</file>

<file path=ppt/tags/tag891.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92.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93.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894.xml><?xml version="1.0" encoding="utf-8"?>
<p:tagLst xmlns:p="http://schemas.openxmlformats.org/presentationml/2006/main">
  <p:tag name="REFSHAPE" val="159930420"/>
</p:tagLst>
</file>

<file path=ppt/tags/tag895.xml><?xml version="1.0" encoding="utf-8"?>
<p:tagLst xmlns:p="http://schemas.openxmlformats.org/presentationml/2006/main">
  <p:tag name="REFSHAPE" val="159934500"/>
</p:tagLst>
</file>

<file path=ppt/tags/tag896.xml><?xml version="1.0" encoding="utf-8"?>
<p:tagLst xmlns:p="http://schemas.openxmlformats.org/presentationml/2006/main">
  <p:tag name="REFSHAPE" val="159933276"/>
</p:tagLst>
</file>

<file path=ppt/tags/tag897.xml><?xml version="1.0" encoding="utf-8"?>
<p:tagLst xmlns:p="http://schemas.openxmlformats.org/presentationml/2006/main">
  <p:tag name="KSO_WM_UNIT_TEXTBOXSTYLE_SHAPETYPE" val="0"/>
  <p:tag name="KSO_WM_UNIT_TEXTBOXSTYLE_TEMPLATETYPE" val="1"/>
  <p:tag name="KSO_WM_UNIT_PRESET_TEXT" val="点击此处添加正文，文字是您思想的提炼。&#13;为了演示发布的良好效果，请言简意赅的阐述您的观点。&#13;您的正文已经经简明扼要。字字珠玑，但信息却千丝万缕、错综复杂。"/>
  <p:tag name="KSO_WM_UNIT_NOCLEAR" val="1"/>
  <p:tag name="KSO_WM_UNIT_VALUE" val="88"/>
  <p:tag name="KSO_WM_UNIT_HIGHLIGHT" val="0"/>
  <p:tag name="KSO_WM_UNIT_COMPATIBLE" val="0"/>
  <p:tag name="KSO_WM_UNIT_DIAGRAM_ISNUMVISUAL" val="0"/>
  <p:tag name="KSO_WM_UNIT_DIAGRAM_ISREFERUNIT" val="0"/>
  <p:tag name="KSO_WM_UNIT_TYPE" val="f"/>
  <p:tag name="KSO_WM_UNIT_INDEX" val="1"/>
  <p:tag name="KSO_WM_UNIT_ID" val="mixed20201941_43*f*1"/>
  <p:tag name="KSO_WM_TEMPLATE_CATEGORY" val="mixed"/>
  <p:tag name="KSO_WM_TEMPLATE_INDEX" val="20201941"/>
  <p:tag name="KSO_WM_UNIT_LAYERLEVEL" val="1"/>
  <p:tag name="KSO_WM_TAG_VERSION" val="1.0"/>
  <p:tag name="KSO_WM_BEAUTIFY_FLAG" val="#wm#"/>
  <p:tag name="KSO_WM_UNIT_TEXTBOXSTYLE_GUID" val="{8b8cadb7-05d5-41e4-b8f8-38ec6fff3e34}"/>
  <p:tag name="KSO_WM_UNIT_TEXTBOXSTYLE_TEMPLATEID" val="3135233"/>
  <p:tag name="KSO_WM_UNIT_TEXTBOXSTYLE_TYPE" val="8"/>
</p:tagLst>
</file>

<file path=ppt/tags/tag898.xml><?xml version="1.0" encoding="utf-8"?>
<p:tagLst xmlns:p="http://schemas.openxmlformats.org/presentationml/2006/main">
  <p:tag name="KSO_WM_UNIT_TEXTBOXSTYLE_SHAPETYPE" val="1"/>
  <p:tag name="KSO_WM_UNIT_TEXTBOXSTYLE_ADJUSTLEFT" val="0_-30.14999"/>
  <p:tag name="KSO_WM_UNIT_TEXTBOXSTYLE_ADJUSTTOP" val="0_-20.3"/>
  <p:tag name="KSO_WM_UNIT_TEXTBOXSTYLE_ADJUSTWIDTH" val="100_60.30002"/>
  <p:tag name="KSO_WM_UNIT_TEXTBOXSTYLE_ADJUSTHEIGTH" val="100_40.59999"/>
  <p:tag name="KSO_WM_UNIT_HIGHLIGHT" val="0"/>
  <p:tag name="KSO_WM_UNIT_COMPATIBLE" val="0"/>
  <p:tag name="KSO_WM_UNIT_DIAGRAM_ISNUMVISUAL" val="0"/>
  <p:tag name="KSO_WM_UNIT_DIAGRAM_ISREFERUNIT" val="0"/>
  <p:tag name="KSO_WM_UNIT_TYPE" val="i"/>
  <p:tag name="KSO_WM_UNIT_INDEX" val="1"/>
  <p:tag name="KSO_WM_UNIT_ID" val="mixed20201941_43*i*1"/>
  <p:tag name="KSO_WM_TEMPLATE_CATEGORY" val="mixed"/>
  <p:tag name="KSO_WM_TEMPLATE_INDEX" val="20201941"/>
  <p:tag name="KSO_WM_UNIT_LAYERLEVEL" val="1"/>
  <p:tag name="KSO_WM_TAG_VERSION" val="1.0"/>
  <p:tag name="KSO_WM_BEAUTIFY_FLAG" val="#wm#"/>
  <p:tag name="KSO_WM_UNIT_TEXTBOXSTYLE_GUID" val="{8b8cadb7-05d5-41e4-b8f8-38ec6fff3e34}"/>
</p:tagLst>
</file>

<file path=ppt/tags/tag899.xml><?xml version="1.0" encoding="utf-8"?>
<p:tagLst xmlns:p="http://schemas.openxmlformats.org/presentationml/2006/main">
  <p:tag name="KSO_WM_BEAUTIFY_FLAG" val="#wm#"/>
  <p:tag name="KSO_WM_TEMPLATE_CATEGORY" val="custom"/>
  <p:tag name="KSO_WM_TEMPLATE_INDEX" val="20191204"/>
  <p:tag name="KSO_WM_SPECIAL_SOURCE" val="bdnull"/>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TAG_VERSION" val="1.0"/>
  <p:tag name="KSO_WM_BEAUTIFY_FLAG" val="#wm#"/>
  <p:tag name="KSO_WM_COMBINE_RELATE_SLIDE_ID" val="background20176276_1"/>
  <p:tag name="KSO_WM_TEMPLATE_CATEGORY" val="custom"/>
  <p:tag name="KSO_WM_TEMPLATE_INDEX" val="20176766"/>
  <p:tag name="KSO_WM_TEMPLATE_SUBCATEGORY" val="0"/>
  <p:tag name="KSO_WM_TEMPLATE_THUMBS_INDEX" val="1、2、4、5、6、12、13、17、24、28、29"/>
</p:tagLst>
</file>

<file path=ppt/tags/tag900.xml><?xml version="1.0" encoding="utf-8"?>
<p:tagLst xmlns:p="http://schemas.openxmlformats.org/presentationml/2006/main">
  <p:tag name="KSO_WM_UNIT_TEXTBOXSTYLE_SHAPETYPE" val="1"/>
  <p:tag name="KSO_WM_UNIT_TEXTBOXSTYLE_ADJUSTLEFT" val="0_-52.72827"/>
  <p:tag name="KSO_WM_UNIT_TEXTBOXSTYLE_ADJUSTTOP" val="0_-25.3067"/>
  <p:tag name="KSO_WM_UNIT_TEXTBOXSTYLE_ADJUSTWIDTH" val="100_105.5"/>
  <p:tag name="KSO_WM_UNIT_TEXTBOXSTYLE_ADJUSTHEIGTH" val="100_50.59999"/>
  <p:tag name="KSO_WM_UNIT_HIGHLIGHT" val="0"/>
  <p:tag name="KSO_WM_UNIT_COMPATIBLE" val="0"/>
  <p:tag name="KSO_WM_UNIT_DIAGRAM_ISNUMVISUAL" val="0"/>
  <p:tag name="KSO_WM_UNIT_DIAGRAM_ISREFERUNIT" val="0"/>
  <p:tag name="KSO_WM_UNIT_TYPE" val="i"/>
  <p:tag name="KSO_WM_UNIT_INDEX" val="1"/>
  <p:tag name="KSO_WM_UNIT_ID" val="mixed20201907_246*i*1"/>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01.xml><?xml version="1.0" encoding="utf-8"?>
<p:tagLst xmlns:p="http://schemas.openxmlformats.org/presentationml/2006/main">
  <p:tag name="KSO_WM_UNIT_TEXTBOXSTYLE_SHAPETYPE" val="1"/>
  <p:tag name="KSO_WM_UNIT_TEXTBOXSTYLE_ADJUSTLEFT" val="100_8.071747"/>
  <p:tag name="KSO_WM_UNIT_TEXTBOXSTYLE_ADJUSTTOP" val="0_-25.3067"/>
  <p:tag name="KSO_WM_UNIT_HIGHLIGHT" val="0"/>
  <p:tag name="KSO_WM_UNIT_COMPATIBLE" val="0"/>
  <p:tag name="KSO_WM_UNIT_DIAGRAM_ISNUMVISUAL" val="0"/>
  <p:tag name="KSO_WM_UNIT_DIAGRAM_ISREFERUNIT" val="0"/>
  <p:tag name="KSO_WM_UNIT_TYPE" val="i"/>
  <p:tag name="KSO_WM_UNIT_INDEX" val="2"/>
  <p:tag name="KSO_WM_UNIT_ID" val="mixed20201907_246*i*2"/>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02.xml><?xml version="1.0" encoding="utf-8"?>
<p:tagLst xmlns:p="http://schemas.openxmlformats.org/presentationml/2006/main">
  <p:tag name="KSO_WM_UNIT_TEXTBOXSTYLE_SHAPETYPE" val="1"/>
  <p:tag name="KSO_WM_UNIT_TEXTBOXSTYLE_ADJUSTLEFT" val="0_-52.72827"/>
  <p:tag name="KSO_WM_UNIT_TEXTBOXSTYLE_ADJUSTTOP" val="100_-19.40669"/>
  <p:tag name="KSO_WM_UNIT_HIGHLIGHT" val="0"/>
  <p:tag name="KSO_WM_UNIT_COMPATIBLE" val="0"/>
  <p:tag name="KSO_WM_UNIT_DIAGRAM_ISNUMVISUAL" val="0"/>
  <p:tag name="KSO_WM_UNIT_DIAGRAM_ISREFERUNIT" val="0"/>
  <p:tag name="KSO_WM_UNIT_TYPE" val="i"/>
  <p:tag name="KSO_WM_UNIT_INDEX" val="3"/>
  <p:tag name="KSO_WM_UNIT_ID" val="mixed20201907_246*i*3"/>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03.xml><?xml version="1.0" encoding="utf-8"?>
<p:tagLst xmlns:p="http://schemas.openxmlformats.org/presentationml/2006/main">
  <p:tag name="KSO_WM_UNIT_TEXTBOXSTYLE_SHAPETYPE" val="0"/>
  <p:tag name="KSO_WM_UNIT_TEXTBOXSTYLE_TEMPLATETYPE" val="1"/>
  <p:tag name="KSO_WM_UNIT_PRESET_TEXT" val="点击此处添加标题：&#13;您的正文已经经简明扼要，字字珠玑。&#13;您的正文已经经简明扼要，字字珠玑。&#13;您的正文已经经简明扼要，字字珠玑。&#13;您的正文已经经简明扼要，字字珠玑。"/>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246*f*1"/>
  <p:tag name="KSO_WM_TEMPLATE_CATEGORY" val="mixed"/>
  <p:tag name="KSO_WM_TEMPLATE_INDEX" val="20201907"/>
  <p:tag name="KSO_WM_UNIT_LAYERLEVEL" val="1"/>
  <p:tag name="KSO_WM_TAG_VERSION" val="1.0"/>
  <p:tag name="KSO_WM_BEAUTIFY_FLAG" val="#wm#"/>
  <p:tag name="KSO_WM_UNIT_TEXTBOXSTYLE_GUID" val="{6a2f0178-6fa7-4860-8eef-e379a89a6581}"/>
  <p:tag name="KSO_WM_UNIT_TEXTBOXSTYLE_TEMPLATEID" val="3134285"/>
  <p:tag name="KSO_WM_UNIT_TEXTBOXSTYLE_TYPE" val="9"/>
</p:tagLst>
</file>

<file path=ppt/tags/tag904.xml><?xml version="1.0" encoding="utf-8"?>
<p:tagLst xmlns:p="http://schemas.openxmlformats.org/presentationml/2006/main">
  <p:tag name="KSO_WM_BEAUTIFY_FLAG" val="#wm#"/>
  <p:tag name="KSO_WM_TEMPLATE_CATEGORY" val="custom"/>
  <p:tag name="KSO_WM_TEMPLATE_INDEX" val="20191204"/>
  <p:tag name="KSO_WM_SLIDE_ID" val="custom20191204_4"/>
  <p:tag name="KSO_WM_SLIDE_ITEM_CNT" val="0"/>
  <p:tag name="KSO_WM_SLIDE_INDEX" val="4"/>
  <p:tag name="KSO_WM_TAG_VERSION" val="1.0"/>
  <p:tag name="KSO_WM_SLIDE_TYPE" val="sectionTitle"/>
  <p:tag name="KSO_WM_SLIDE_SUBTYPE" val="pureTxt"/>
  <p:tag name="KSO_WM_SLIDE_LAYOUT" val="a_f"/>
  <p:tag name="KSO_WM_SLIDE_LAYOUT_CNT" val="1_1"/>
  <p:tag name="KSO_WM_TEMPLATE_SUBCATEGORY" val="0"/>
  <p:tag name="KSO_WM_SPECIAL_SOURCE" val="bdnull"/>
</p:tagLst>
</file>

<file path=ppt/tags/tag905.xml><?xml version="1.0" encoding="utf-8"?>
<p:tagLst xmlns:p="http://schemas.openxmlformats.org/presentationml/2006/main">
  <p:tag name="KSO_WM_UNIT_TEXTBOXSTYLE_SHAPETYPE" val="1"/>
  <p:tag name="KSO_WM_UNIT_TEXTBOXSTYLE_ADJUSTLEFT" val="0_-52.72827"/>
  <p:tag name="KSO_WM_UNIT_TEXTBOXSTYLE_ADJUSTTOP" val="0_-25.3067"/>
  <p:tag name="KSO_WM_UNIT_TEXTBOXSTYLE_ADJUSTWIDTH" val="100_105.5"/>
  <p:tag name="KSO_WM_UNIT_TEXTBOXSTYLE_ADJUSTHEIGTH" val="100_50.59999"/>
  <p:tag name="KSO_WM_UNIT_HIGHLIGHT" val="0"/>
  <p:tag name="KSO_WM_UNIT_COMPATIBLE" val="0"/>
  <p:tag name="KSO_WM_UNIT_DIAGRAM_ISNUMVISUAL" val="0"/>
  <p:tag name="KSO_WM_UNIT_DIAGRAM_ISREFERUNIT" val="0"/>
  <p:tag name="KSO_WM_UNIT_TYPE" val="i"/>
  <p:tag name="KSO_WM_UNIT_INDEX" val="1"/>
  <p:tag name="KSO_WM_UNIT_ID" val="mixed20201907_246*i*1"/>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06.xml><?xml version="1.0" encoding="utf-8"?>
<p:tagLst xmlns:p="http://schemas.openxmlformats.org/presentationml/2006/main">
  <p:tag name="KSO_WM_UNIT_TEXTBOXSTYLE_SHAPETYPE" val="1"/>
  <p:tag name="KSO_WM_UNIT_TEXTBOXSTYLE_ADJUSTLEFT" val="100_8.071747"/>
  <p:tag name="KSO_WM_UNIT_TEXTBOXSTYLE_ADJUSTTOP" val="0_-25.3067"/>
  <p:tag name="KSO_WM_UNIT_HIGHLIGHT" val="0"/>
  <p:tag name="KSO_WM_UNIT_COMPATIBLE" val="0"/>
  <p:tag name="KSO_WM_UNIT_DIAGRAM_ISNUMVISUAL" val="0"/>
  <p:tag name="KSO_WM_UNIT_DIAGRAM_ISREFERUNIT" val="0"/>
  <p:tag name="KSO_WM_UNIT_TYPE" val="i"/>
  <p:tag name="KSO_WM_UNIT_INDEX" val="2"/>
  <p:tag name="KSO_WM_UNIT_ID" val="mixed20201907_246*i*2"/>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07.xml><?xml version="1.0" encoding="utf-8"?>
<p:tagLst xmlns:p="http://schemas.openxmlformats.org/presentationml/2006/main">
  <p:tag name="KSO_WM_UNIT_TEXTBOXSTYLE_SHAPETYPE" val="1"/>
  <p:tag name="KSO_WM_UNIT_TEXTBOXSTYLE_ADJUSTLEFT" val="0_-52.72827"/>
  <p:tag name="KSO_WM_UNIT_TEXTBOXSTYLE_ADJUSTTOP" val="100_-19.40669"/>
  <p:tag name="KSO_WM_UNIT_HIGHLIGHT" val="0"/>
  <p:tag name="KSO_WM_UNIT_COMPATIBLE" val="0"/>
  <p:tag name="KSO_WM_UNIT_DIAGRAM_ISNUMVISUAL" val="0"/>
  <p:tag name="KSO_WM_UNIT_DIAGRAM_ISREFERUNIT" val="0"/>
  <p:tag name="KSO_WM_UNIT_TYPE" val="i"/>
  <p:tag name="KSO_WM_UNIT_INDEX" val="3"/>
  <p:tag name="KSO_WM_UNIT_ID" val="mixed20201907_246*i*3"/>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08.xml><?xml version="1.0" encoding="utf-8"?>
<p:tagLst xmlns:p="http://schemas.openxmlformats.org/presentationml/2006/main">
  <p:tag name="KSO_WM_UNIT_TEXTBOXSTYLE_SHAPETYPE" val="0"/>
  <p:tag name="KSO_WM_UNIT_TEXTBOXSTYLE_TEMPLATETYPE" val="1"/>
  <p:tag name="KSO_WM_UNIT_PRESET_TEXT" val="点击此处添加标题：&#13;您的正文已经经简明扼要，字字珠玑。&#13;您的正文已经经简明扼要，字字珠玑。&#13;您的正文已经经简明扼要，字字珠玑。&#13;您的正文已经经简明扼要，字字珠玑。"/>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246*f*1"/>
  <p:tag name="KSO_WM_TEMPLATE_CATEGORY" val="mixed"/>
  <p:tag name="KSO_WM_TEMPLATE_INDEX" val="20201907"/>
  <p:tag name="KSO_WM_UNIT_LAYERLEVEL" val="1"/>
  <p:tag name="KSO_WM_TAG_VERSION" val="1.0"/>
  <p:tag name="KSO_WM_BEAUTIFY_FLAG" val="#wm#"/>
  <p:tag name="KSO_WM_UNIT_TEXTBOXSTYLE_GUID" val="{6a2f0178-6fa7-4860-8eef-e379a89a6581}"/>
  <p:tag name="KSO_WM_UNIT_TEXTBOXSTYLE_TEMPLATEID" val="3134285"/>
  <p:tag name="KSO_WM_UNIT_TEXTBOXSTYLE_TYPE" val="9"/>
</p:tagLst>
</file>

<file path=ppt/tags/tag909.xml><?xml version="1.0" encoding="utf-8"?>
<p:tagLst xmlns:p="http://schemas.openxmlformats.org/presentationml/2006/main">
  <p:tag name="KSO_WM_BEAUTIFY_FLAG" val="#wm#"/>
  <p:tag name="KSO_WM_TEMPLATE_CATEGORY" val="custom"/>
  <p:tag name="KSO_WM_TEMPLATE_INDEX" val="20191204"/>
  <p:tag name="KSO_WM_SLIDE_ID" val="custom20191204_4"/>
  <p:tag name="KSO_WM_SLIDE_ITEM_CNT" val="0"/>
  <p:tag name="KSO_WM_SLIDE_INDEX" val="4"/>
  <p:tag name="KSO_WM_TAG_VERSION" val="1.0"/>
  <p:tag name="KSO_WM_SLIDE_TYPE" val="sectionTitle"/>
  <p:tag name="KSO_WM_SLIDE_SUBTYPE" val="pureTxt"/>
  <p:tag name="KSO_WM_SLIDE_LAYOUT" val="a_f"/>
  <p:tag name="KSO_WM_SLIDE_LAYOUT_CNT" val="1_1"/>
  <p:tag name="KSO_WM_TEMPLATE_SUBCATEGORY" val="0"/>
  <p:tag name="KSO_WM_SPECIAL_SOURCE" val="bdnull"/>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10.xml><?xml version="1.0" encoding="utf-8"?>
<p:tagLst xmlns:p="http://schemas.openxmlformats.org/presentationml/2006/main">
  <p:tag name="KSO_WM_UNIT_TEXTBOXSTYLE_SHAPETYPE" val="1"/>
  <p:tag name="KSO_WM_UNIT_TEXTBOXSTYLE_ADJUSTLEFT" val="0_-52.72827"/>
  <p:tag name="KSO_WM_UNIT_TEXTBOXSTYLE_ADJUSTTOP" val="0_-25.3067"/>
  <p:tag name="KSO_WM_UNIT_TEXTBOXSTYLE_ADJUSTWIDTH" val="100_105.5"/>
  <p:tag name="KSO_WM_UNIT_TEXTBOXSTYLE_ADJUSTHEIGTH" val="100_50.59999"/>
  <p:tag name="KSO_WM_UNIT_HIGHLIGHT" val="0"/>
  <p:tag name="KSO_WM_UNIT_COMPATIBLE" val="0"/>
  <p:tag name="KSO_WM_UNIT_DIAGRAM_ISNUMVISUAL" val="0"/>
  <p:tag name="KSO_WM_UNIT_DIAGRAM_ISREFERUNIT" val="0"/>
  <p:tag name="KSO_WM_UNIT_TYPE" val="i"/>
  <p:tag name="KSO_WM_UNIT_INDEX" val="1"/>
  <p:tag name="KSO_WM_UNIT_ID" val="mixed20201907_246*i*1"/>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11.xml><?xml version="1.0" encoding="utf-8"?>
<p:tagLst xmlns:p="http://schemas.openxmlformats.org/presentationml/2006/main">
  <p:tag name="KSO_WM_UNIT_TEXTBOXSTYLE_SHAPETYPE" val="1"/>
  <p:tag name="KSO_WM_UNIT_TEXTBOXSTYLE_ADJUSTLEFT" val="100_8.071747"/>
  <p:tag name="KSO_WM_UNIT_TEXTBOXSTYLE_ADJUSTTOP" val="0_-25.3067"/>
  <p:tag name="KSO_WM_UNIT_HIGHLIGHT" val="0"/>
  <p:tag name="KSO_WM_UNIT_COMPATIBLE" val="0"/>
  <p:tag name="KSO_WM_UNIT_DIAGRAM_ISNUMVISUAL" val="0"/>
  <p:tag name="KSO_WM_UNIT_DIAGRAM_ISREFERUNIT" val="0"/>
  <p:tag name="KSO_WM_UNIT_TYPE" val="i"/>
  <p:tag name="KSO_WM_UNIT_INDEX" val="2"/>
  <p:tag name="KSO_WM_UNIT_ID" val="mixed20201907_246*i*2"/>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12.xml><?xml version="1.0" encoding="utf-8"?>
<p:tagLst xmlns:p="http://schemas.openxmlformats.org/presentationml/2006/main">
  <p:tag name="KSO_WM_UNIT_TEXTBOXSTYLE_SHAPETYPE" val="1"/>
  <p:tag name="KSO_WM_UNIT_TEXTBOXSTYLE_ADJUSTLEFT" val="0_-52.72827"/>
  <p:tag name="KSO_WM_UNIT_TEXTBOXSTYLE_ADJUSTTOP" val="100_-19.40669"/>
  <p:tag name="KSO_WM_UNIT_HIGHLIGHT" val="0"/>
  <p:tag name="KSO_WM_UNIT_COMPATIBLE" val="0"/>
  <p:tag name="KSO_WM_UNIT_DIAGRAM_ISNUMVISUAL" val="0"/>
  <p:tag name="KSO_WM_UNIT_DIAGRAM_ISREFERUNIT" val="0"/>
  <p:tag name="KSO_WM_UNIT_TYPE" val="i"/>
  <p:tag name="KSO_WM_UNIT_INDEX" val="3"/>
  <p:tag name="KSO_WM_UNIT_ID" val="mixed20201907_246*i*3"/>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13.xml><?xml version="1.0" encoding="utf-8"?>
<p:tagLst xmlns:p="http://schemas.openxmlformats.org/presentationml/2006/main">
  <p:tag name="KSO_WM_UNIT_TEXTBOXSTYLE_SHAPETYPE" val="0"/>
  <p:tag name="KSO_WM_UNIT_TEXTBOXSTYLE_TEMPLATETYPE" val="1"/>
  <p:tag name="KSO_WM_UNIT_PRESET_TEXT" val="点击此处添加标题：&#13;您的正文已经经简明扼要，字字珠玑。&#13;您的正文已经经简明扼要，字字珠玑。&#13;您的正文已经经简明扼要，字字珠玑。&#13;您的正文已经经简明扼要，字字珠玑。"/>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246*f*1"/>
  <p:tag name="KSO_WM_TEMPLATE_CATEGORY" val="mixed"/>
  <p:tag name="KSO_WM_TEMPLATE_INDEX" val="20201907"/>
  <p:tag name="KSO_WM_UNIT_LAYERLEVEL" val="1"/>
  <p:tag name="KSO_WM_TAG_VERSION" val="1.0"/>
  <p:tag name="KSO_WM_BEAUTIFY_FLAG" val="#wm#"/>
  <p:tag name="KSO_WM_UNIT_TEXTBOXSTYLE_GUID" val="{6a2f0178-6fa7-4860-8eef-e379a89a6581}"/>
  <p:tag name="KSO_WM_UNIT_TEXTBOXSTYLE_TEMPLATEID" val="3134285"/>
  <p:tag name="KSO_WM_UNIT_TEXTBOXSTYLE_TYPE" val="9"/>
</p:tagLst>
</file>

<file path=ppt/tags/tag914.xml><?xml version="1.0" encoding="utf-8"?>
<p:tagLst xmlns:p="http://schemas.openxmlformats.org/presentationml/2006/main">
  <p:tag name="KSO_WM_BEAUTIFY_FLAG" val="#wm#"/>
  <p:tag name="KSO_WM_TEMPLATE_CATEGORY" val="custom"/>
  <p:tag name="KSO_WM_TEMPLATE_INDEX" val="20191204"/>
  <p:tag name="KSO_WM_SLIDE_ID" val="custom20191204_4"/>
  <p:tag name="KSO_WM_SLIDE_ITEM_CNT" val="0"/>
  <p:tag name="KSO_WM_SLIDE_INDEX" val="4"/>
  <p:tag name="KSO_WM_TAG_VERSION" val="1.0"/>
  <p:tag name="KSO_WM_SLIDE_TYPE" val="sectionTitle"/>
  <p:tag name="KSO_WM_SLIDE_SUBTYPE" val="pureTxt"/>
  <p:tag name="KSO_WM_SLIDE_LAYOUT" val="a_f"/>
  <p:tag name="KSO_WM_SLIDE_LAYOUT_CNT" val="1_1"/>
  <p:tag name="KSO_WM_TEMPLATE_SUBCATEGORY" val="0"/>
  <p:tag name="KSO_WM_SPECIAL_SOURCE" val="bdnull"/>
</p:tagLst>
</file>

<file path=ppt/tags/tag915.xml><?xml version="1.0" encoding="utf-8"?>
<p:tagLst xmlns:p="http://schemas.openxmlformats.org/presentationml/2006/main">
  <p:tag name="KSO_WM_UNIT_TEXTBOXSTYLE_SHAPETYPE" val="1"/>
  <p:tag name="KSO_WM_UNIT_TEXTBOXSTYLE_ADJUSTLEFT" val="0_-52.72827"/>
  <p:tag name="KSO_WM_UNIT_TEXTBOXSTYLE_ADJUSTTOP" val="0_-25.3067"/>
  <p:tag name="KSO_WM_UNIT_TEXTBOXSTYLE_ADJUSTWIDTH" val="100_105.5"/>
  <p:tag name="KSO_WM_UNIT_TEXTBOXSTYLE_ADJUSTHEIGTH" val="100_50.59999"/>
  <p:tag name="KSO_WM_UNIT_HIGHLIGHT" val="0"/>
  <p:tag name="KSO_WM_UNIT_COMPATIBLE" val="0"/>
  <p:tag name="KSO_WM_UNIT_DIAGRAM_ISNUMVISUAL" val="0"/>
  <p:tag name="KSO_WM_UNIT_DIAGRAM_ISREFERUNIT" val="0"/>
  <p:tag name="KSO_WM_UNIT_TYPE" val="i"/>
  <p:tag name="KSO_WM_UNIT_INDEX" val="1"/>
  <p:tag name="KSO_WM_UNIT_ID" val="mixed20201907_246*i*1"/>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16.xml><?xml version="1.0" encoding="utf-8"?>
<p:tagLst xmlns:p="http://schemas.openxmlformats.org/presentationml/2006/main">
  <p:tag name="KSO_WM_UNIT_TEXTBOXSTYLE_SHAPETYPE" val="1"/>
  <p:tag name="KSO_WM_UNIT_TEXTBOXSTYLE_ADJUSTLEFT" val="100_8.071747"/>
  <p:tag name="KSO_WM_UNIT_TEXTBOXSTYLE_ADJUSTTOP" val="0_-25.3067"/>
  <p:tag name="KSO_WM_UNIT_HIGHLIGHT" val="0"/>
  <p:tag name="KSO_WM_UNIT_COMPATIBLE" val="0"/>
  <p:tag name="KSO_WM_UNIT_DIAGRAM_ISNUMVISUAL" val="0"/>
  <p:tag name="KSO_WM_UNIT_DIAGRAM_ISREFERUNIT" val="0"/>
  <p:tag name="KSO_WM_UNIT_TYPE" val="i"/>
  <p:tag name="KSO_WM_UNIT_INDEX" val="2"/>
  <p:tag name="KSO_WM_UNIT_ID" val="mixed20201907_246*i*2"/>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17.xml><?xml version="1.0" encoding="utf-8"?>
<p:tagLst xmlns:p="http://schemas.openxmlformats.org/presentationml/2006/main">
  <p:tag name="KSO_WM_UNIT_TEXTBOXSTYLE_SHAPETYPE" val="1"/>
  <p:tag name="KSO_WM_UNIT_TEXTBOXSTYLE_ADJUSTLEFT" val="0_-52.72827"/>
  <p:tag name="KSO_WM_UNIT_TEXTBOXSTYLE_ADJUSTTOP" val="100_-19.40669"/>
  <p:tag name="KSO_WM_UNIT_HIGHLIGHT" val="0"/>
  <p:tag name="KSO_WM_UNIT_COMPATIBLE" val="0"/>
  <p:tag name="KSO_WM_UNIT_DIAGRAM_ISNUMVISUAL" val="0"/>
  <p:tag name="KSO_WM_UNIT_DIAGRAM_ISREFERUNIT" val="0"/>
  <p:tag name="KSO_WM_UNIT_TYPE" val="i"/>
  <p:tag name="KSO_WM_UNIT_INDEX" val="3"/>
  <p:tag name="KSO_WM_UNIT_ID" val="mixed20201907_246*i*3"/>
  <p:tag name="KSO_WM_TEMPLATE_CATEGORY" val="mixed"/>
  <p:tag name="KSO_WM_TEMPLATE_INDEX" val="20201907"/>
  <p:tag name="KSO_WM_UNIT_LAYERLEVEL" val="1"/>
  <p:tag name="KSO_WM_TAG_VERSION" val="1.0"/>
  <p:tag name="KSO_WM_BEAUTIFY_FLAG" val="#wm#"/>
  <p:tag name="KSO_WM_UNIT_TEXTBOXSTYLE_GUID" val="{6a2f0178-6fa7-4860-8eef-e379a89a6581}"/>
</p:tagLst>
</file>

<file path=ppt/tags/tag918.xml><?xml version="1.0" encoding="utf-8"?>
<p:tagLst xmlns:p="http://schemas.openxmlformats.org/presentationml/2006/main">
  <p:tag name="KSO_WM_UNIT_TEXTBOXSTYLE_SHAPETYPE" val="0"/>
  <p:tag name="KSO_WM_UNIT_TEXTBOXSTYLE_TEMPLATETYPE" val="1"/>
  <p:tag name="KSO_WM_UNIT_PRESET_TEXT" val="点击此处添加标题：&#13;您的正文已经经简明扼要，字字珠玑。&#13;您的正文已经经简明扼要，字字珠玑。&#13;您的正文已经经简明扼要，字字珠玑。&#13;您的正文已经经简明扼要，字字珠玑。"/>
  <p:tag name="KSO_WM_UNIT_NOCLEAR" val="1"/>
  <p:tag name="KSO_WM_UNIT_VALUE" val="54"/>
  <p:tag name="KSO_WM_UNIT_HIGHLIGHT" val="0"/>
  <p:tag name="KSO_WM_UNIT_COMPATIBLE" val="0"/>
  <p:tag name="KSO_WM_UNIT_DIAGRAM_ISNUMVISUAL" val="0"/>
  <p:tag name="KSO_WM_UNIT_DIAGRAM_ISREFERUNIT" val="0"/>
  <p:tag name="KSO_WM_UNIT_TYPE" val="f"/>
  <p:tag name="KSO_WM_UNIT_INDEX" val="1"/>
  <p:tag name="KSO_WM_UNIT_ID" val="mixed20201907_246*f*1"/>
  <p:tag name="KSO_WM_TEMPLATE_CATEGORY" val="mixed"/>
  <p:tag name="KSO_WM_TEMPLATE_INDEX" val="20201907"/>
  <p:tag name="KSO_WM_UNIT_LAYERLEVEL" val="1"/>
  <p:tag name="KSO_WM_TAG_VERSION" val="1.0"/>
  <p:tag name="KSO_WM_BEAUTIFY_FLAG" val="#wm#"/>
  <p:tag name="KSO_WM_UNIT_TEXTBOXSTYLE_GUID" val="{6a2f0178-6fa7-4860-8eef-e379a89a6581}"/>
  <p:tag name="KSO_WM_UNIT_TEXTBOXSTYLE_TEMPLATEID" val="3134285"/>
  <p:tag name="KSO_WM_UNIT_TEXTBOXSTYLE_TYPE" val="9"/>
</p:tagLst>
</file>

<file path=ppt/tags/tag919.xml><?xml version="1.0" encoding="utf-8"?>
<p:tagLst xmlns:p="http://schemas.openxmlformats.org/presentationml/2006/main">
  <p:tag name="KSO_WM_BEAUTIFY_FLAG" val="#wm#"/>
  <p:tag name="KSO_WM_TEMPLATE_CATEGORY" val="custom"/>
  <p:tag name="KSO_WM_TEMPLATE_INDEX" val="20191204"/>
  <p:tag name="KSO_WM_SLIDE_ID" val="custom20191204_4"/>
  <p:tag name="KSO_WM_SLIDE_ITEM_CNT" val="0"/>
  <p:tag name="KSO_WM_SLIDE_INDEX" val="4"/>
  <p:tag name="KSO_WM_TAG_VERSION" val="1.0"/>
  <p:tag name="KSO_WM_SLIDE_TYPE" val="sectionTitle"/>
  <p:tag name="KSO_WM_SLIDE_SUBTYPE" val="pureTxt"/>
  <p:tag name="KSO_WM_SLIDE_LAYOUT" val="a_f"/>
  <p:tag name="KSO_WM_SLIDE_LAYOUT_CNT" val="1_1"/>
  <p:tag name="KSO_WM_TEMPLATE_SUBCATEGORY" val="0"/>
  <p:tag name="KSO_WM_SPECIAL_SOURCE" val="bdnull"/>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20.xml><?xml version="1.0" encoding="utf-8"?>
<p:tagLst xmlns:p="http://schemas.openxmlformats.org/presentationml/2006/main">
  <p:tag name="KSO_WM_TEMPLATE_CATEGORY" val="custom"/>
  <p:tag name="KSO_WM_TEMPLATE_INDEX" val="20176766"/>
  <p:tag name="KSO_WM_TAG_VERSION" val="1.0"/>
  <p:tag name="KSO_WM_BEAUTIFY_FLAG" val="#wm#"/>
  <p:tag name="KSO_WM_UNIT_TYPE" val="a"/>
  <p:tag name="KSO_WM_UNIT_INDEX" val="1"/>
  <p:tag name="KSO_WM_UNIT_LAYERLEVEL" val="1"/>
  <p:tag name="KSO_WM_UNIT_VALUE" val="20"/>
  <p:tag name="KSO_WM_UNIT_ISCONTENTSTITLE" val="0"/>
  <p:tag name="KSO_WM_UNIT_HIGHLIGHT" val="0"/>
  <p:tag name="KSO_WM_UNIT_COMPATIBLE" val="0"/>
  <p:tag name="KSO_WM_UNIT_ID" val="custom20176766_29*a*1"/>
  <p:tag name="KSO_WM_UNIT_PRESET_TEXT" val="THANK YOU"/>
  <p:tag name="KSO_WM_UNIT_NOCLEAR" val="0"/>
  <p:tag name="KSO_WM_UNIT_DIAGRAM_ISNUMVISUAL" val="0"/>
  <p:tag name="KSO_WM_UNIT_DIAGRAM_ISREFERUNIT" val="0"/>
</p:tagLst>
</file>

<file path=ppt/tags/tag921.xml><?xml version="1.0" encoding="utf-8"?>
<p:tagLst xmlns:p="http://schemas.openxmlformats.org/presentationml/2006/main">
  <p:tag name="KSO_WM_TAG_VERSION" val="1.0"/>
  <p:tag name="KSO_WM_SLIDE_ITEM_CNT" val="0"/>
  <p:tag name="KSO_WM_SLIDE_LAYOUT" val="a_b"/>
  <p:tag name="KSO_WM_SLIDE_LAYOUT_CNT" val="1_1"/>
  <p:tag name="KSO_WM_SLIDE_TYPE" val="endPage"/>
  <p:tag name="KSO_WM_BEAUTIFY_FLAG" val="#wm#"/>
  <p:tag name="KSO_WM_COMBINE_RELATE_SLIDE_ID" val="background20176276_11"/>
  <p:tag name="KSO_WM_TEMPLATE_CATEGORY" val="custom"/>
  <p:tag name="KSO_WM_TEMPLATE_INDEX" val="20176766"/>
  <p:tag name="KSO_WM_SLIDE_ID" val="custom20176766_29"/>
  <p:tag name="KSO_WM_SLIDE_INDEX" val="29"/>
  <p:tag name="KSO_WM_TEMPLATE_SUBCATEGORY" val="0"/>
  <p:tag name="KSO_WM_SLIDE_SUBTYPE" val="pureTxt"/>
  <p:tag name="KSO_WM_SLIDE_ANIMATION_ID" val="3127900"/>
  <p:tag name="KSO_WM_SLIDE_ANIMATION_TYPE" val="0_9_1"/>
  <p:tag name="KSO_WM_SPECIAL_SOURCE" val="bdnull"/>
</p:tagLst>
</file>

<file path=ppt/tags/tag922.xml><?xml version="1.0" encoding="utf-8"?>
<p:tagLst xmlns:p="http://schemas.openxmlformats.org/presentationml/2006/main">
  <p:tag name="KSO_DOCER_TEMPLATE_OPEN_ONCE_MARK"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2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主题​​">
  <a:themeElements>
    <a:clrScheme name="office主题">
      <a:dk1>
        <a:srgbClr val="000000"/>
      </a:dk1>
      <a:lt1>
        <a:srgbClr val="FFFFFF"/>
      </a:lt1>
      <a:dk2>
        <a:srgbClr val="44546A"/>
      </a:dk2>
      <a:lt2>
        <a:srgbClr val="E7E6E6"/>
      </a:lt2>
      <a:accent1>
        <a:srgbClr val="1E6BC5"/>
      </a:accent1>
      <a:accent2>
        <a:srgbClr val="E34D4D"/>
      </a:accent2>
      <a:accent3>
        <a:srgbClr val="C5CFCF"/>
      </a:accent3>
      <a:accent4>
        <a:srgbClr val="1EAAE3"/>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主题​​">
  <a:themeElements>
    <a:clrScheme name="0kbodd5k">
      <a:dk1>
        <a:srgbClr val="000000"/>
      </a:dk1>
      <a:lt1>
        <a:srgbClr val="FFFFFF"/>
      </a:lt1>
      <a:dk2>
        <a:srgbClr val="FFFFFF"/>
      </a:dk2>
      <a:lt2>
        <a:srgbClr val="FFFFFF"/>
      </a:lt2>
      <a:accent1>
        <a:srgbClr val="5B9BD4"/>
      </a:accent1>
      <a:accent2>
        <a:srgbClr val="AEEDFF"/>
      </a:accent2>
      <a:accent3>
        <a:srgbClr val="B3D7FF"/>
      </a:accent3>
      <a:accent4>
        <a:srgbClr val="C6C6FF"/>
      </a:accent4>
      <a:accent5>
        <a:srgbClr val="ECDDED"/>
      </a:accent5>
      <a:accent6>
        <a:srgbClr val="FFC5C2"/>
      </a:accent6>
      <a:hlink>
        <a:srgbClr val="5ECAFB"/>
      </a:hlink>
      <a:folHlink>
        <a:srgbClr val="B759BC"/>
      </a:folHlink>
    </a:clrScheme>
    <a:fontScheme name="Arial Black-Arial">
      <a:majorFont>
        <a:latin typeface="Arial Black"/>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专业的金融PPT模板</Template>
  <TotalTime>0</TotalTime>
  <Words>6972</Words>
  <Application>WPS 演示</Application>
  <PresentationFormat>在屏幕上显示</PresentationFormat>
  <Paragraphs>513</Paragraphs>
  <Slides>50</Slides>
  <Notes>0</Notes>
  <HiddenSlides>0</HiddenSlides>
  <MMClips>0</MMClips>
  <ScaleCrop>false</ScaleCrop>
  <HeadingPairs>
    <vt:vector size="8" baseType="variant">
      <vt:variant>
        <vt:lpstr>已用的字体</vt:lpstr>
      </vt:variant>
      <vt:variant>
        <vt:i4>17</vt:i4>
      </vt:variant>
      <vt:variant>
        <vt:lpstr>主题</vt:lpstr>
      </vt:variant>
      <vt:variant>
        <vt:i4>4</vt:i4>
      </vt:variant>
      <vt:variant>
        <vt:lpstr>嵌入 OLE 服务器</vt:lpstr>
      </vt:variant>
      <vt:variant>
        <vt:i4>6</vt:i4>
      </vt:variant>
      <vt:variant>
        <vt:lpstr>幻灯片标题</vt:lpstr>
      </vt:variant>
      <vt:variant>
        <vt:i4>50</vt:i4>
      </vt:variant>
    </vt:vector>
  </HeadingPairs>
  <TitlesOfParts>
    <vt:vector size="77" baseType="lpstr">
      <vt:lpstr>Arial</vt:lpstr>
      <vt:lpstr>宋体</vt:lpstr>
      <vt:lpstr>Wingdings</vt:lpstr>
      <vt:lpstr>微软雅黑</vt:lpstr>
      <vt:lpstr>汉仪旗黑-85S</vt:lpstr>
      <vt:lpstr>黑体</vt:lpstr>
      <vt:lpstr>Bodoni MT Black</vt:lpstr>
      <vt:lpstr>等线</vt:lpstr>
      <vt:lpstr>WPS-Bullets</vt:lpstr>
      <vt:lpstr>Wingdings</vt:lpstr>
      <vt:lpstr>Segoe UI</vt:lpstr>
      <vt:lpstr>华康俪金黑W8(P)</vt:lpstr>
      <vt:lpstr>Arial Unicode MS</vt:lpstr>
      <vt:lpstr>Calibri</vt:lpstr>
      <vt:lpstr>Cambria Math</vt:lpstr>
      <vt:lpstr>MS Mincho</vt:lpstr>
      <vt:lpstr>Arial Black</vt:lpstr>
      <vt:lpstr>2_Office 主题​​</vt:lpstr>
      <vt:lpstr>1_Office 主题​​</vt:lpstr>
      <vt:lpstr>3_Office 主题​​</vt:lpstr>
      <vt:lpstr>4_Office 主题​​</vt:lpstr>
      <vt:lpstr>Equation.KSEE3</vt:lpstr>
      <vt:lpstr>Equation.KSEE3</vt:lpstr>
      <vt:lpstr>Equation.KSEE3</vt:lpstr>
      <vt:lpstr>Equation.KSEE3</vt:lpstr>
      <vt:lpstr>Equation.KSEE3</vt:lpstr>
      <vt:lpstr>Equation.KSEE3</vt:lpstr>
      <vt:lpstr>单元四  销售管理</vt:lpstr>
      <vt:lpstr>PowerPoint 演示文稿</vt:lpstr>
      <vt:lpstr>PowerPoint 演示文稿</vt:lpstr>
      <vt:lpstr>PowerPoint 演示文稿</vt:lpstr>
      <vt:lpstr>PowerPoint 演示文稿</vt:lpstr>
      <vt:lpstr>任务一　销售团队功能结构设计与人员编制计划</vt:lpstr>
      <vt:lpstr>PowerPoint 演示文稿</vt:lpstr>
      <vt:lpstr>PowerPoint 演示文稿</vt:lpstr>
      <vt:lpstr>PowerPoint 演示文稿</vt:lpstr>
      <vt:lpstr>PowerPoint 演示文稿</vt:lpstr>
      <vt:lpstr>PowerPoint 演示文稿</vt:lpstr>
      <vt:lpstr>任务二　销售团队建设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任务一销售预算的编制</vt:lpstr>
      <vt:lpstr>PowerPoint 演示文稿</vt:lpstr>
      <vt:lpstr>PowerPoint 演示文稿</vt:lpstr>
      <vt:lpstr>PowerPoint 演示文稿</vt:lpstr>
      <vt:lpstr>PowerPoint 演示文稿</vt:lpstr>
      <vt:lpstr>任务二  商品销售应收款项政策的制定</vt:lpstr>
      <vt:lpstr>PowerPoint 演示文稿</vt:lpstr>
      <vt:lpstr>PowerPoint 演示文稿</vt:lpstr>
      <vt:lpstr>PowerPoint 演示文稿</vt:lpstr>
      <vt:lpstr>PowerPoint 演示文稿</vt:lpstr>
      <vt:lpstr>PowerPoint 演示文稿</vt:lpstr>
      <vt:lpstr>PowerPoint 演示文稿</vt:lpstr>
      <vt:lpstr>任务三  销售商品存货的控制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任务si 销售业绩评估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www.pptbz.com</dc:title>
  <dc:creator>微软用户</dc:creator>
  <cp:lastModifiedBy>老学生一枚</cp:lastModifiedBy>
  <cp:revision>330</cp:revision>
  <dcterms:created xsi:type="dcterms:W3CDTF">2009-11-12T00:16:00Z</dcterms:created>
  <dcterms:modified xsi:type="dcterms:W3CDTF">2022-02-18T06:39:16Z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2052-11.1.0.11294</vt:lpwstr>
  </property>
  <property fmtid="{D5CDD505-2E9C-101B-9397-08002B2CF9AE}" pid="3" name="ICV">
    <vt:lpwstr>AC345751905D4AFC9D9CF28A2652B9BD</vt:lpwstr>
  </property>
</Properties>
</file>